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8" r:id="rId6"/>
    <p:sldId id="262" r:id="rId7"/>
    <p:sldId id="263" r:id="rId8"/>
    <p:sldId id="264" r:id="rId9"/>
  </p:sldIdLst>
  <p:sldSz cx="12192000" cy="6858000"/>
  <p:notesSz cx="6858000" cy="9144000"/>
  <p:defaultTextStyle>
    <a:defPPr rtl="0">
      <a:defRPr lang="zh-tw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104" d="100"/>
          <a:sy n="104" d="100"/>
        </p:scale>
        <p:origin x="14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1" d="100"/>
          <a:sy n="71" d="100"/>
        </p:scale>
        <p:origin x="334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20856-93F0-4CC7-B7FD-2466914A11D4}" type="doc">
      <dgm:prSet loTypeId="urn:microsoft.com/office/officeart/2018/5/layout/IconLeafLabelList" loCatId="icon" qsTypeId="urn:microsoft.com/office/officeart/2005/8/quickstyle/simple4" qsCatId="simple" csTypeId="urn:microsoft.com/office/officeart/2018/5/colors/Iconchunking_neutralicon_colorful5" csCatId="colorful" phldr="1"/>
      <dgm:spPr/>
    </dgm:pt>
    <dgm:pt modelId="{4AF52931-E4CA-4429-AACB-B8747CDB2409}">
      <dgm:prSet phldrT="[Text]" custT="1"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我是總務主任</a:t>
          </a:r>
          <a:endParaRPr lang="en-US" altLang="zh-TW" sz="3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>
            <a:lnSpc>
              <a:spcPct val="100000"/>
            </a:lnSpc>
            <a:defRPr cap="all"/>
          </a:pPr>
          <a:r>
            <a: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rPr>
            <a:t>-</a:t>
          </a:r>
          <a:r>
            <a: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rPr>
            <a:t>洪沁嵐</a:t>
          </a:r>
          <a:endParaRPr lang="zh-TW" altLang="en-US" sz="4000" noProof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7B2FC97-2FAE-4EFE-9DEE-E4216C657F35}" type="parTrans" cxnId="{F82329C8-C3B2-4E9B-9033-528488D72705}">
      <dgm:prSet/>
      <dgm:spPr/>
      <dgm:t>
        <a:bodyPr rtlCol="0"/>
        <a:lstStyle/>
        <a:p>
          <a:pPr rtl="0"/>
          <a:endParaRPr lang="zh-TW" altLang="en-US" sz="1400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D86AF01C-9CBC-41F8-9354-48CD82BDFDC9}" type="sibTrans" cxnId="{F82329C8-C3B2-4E9B-9033-528488D72705}">
      <dgm:prSet/>
      <dgm:spPr/>
      <dgm:t>
        <a:bodyPr rtlCol="0"/>
        <a:lstStyle/>
        <a:p>
          <a:pPr rtl="0"/>
          <a:endParaRPr lang="zh-TW" altLang="en-US" sz="1400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81BEB84D-9A77-49C6-9301-B3359FCAC75F}">
      <dgm:prSet phldrT="[Text]" custT="1"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zh-TW" altLang="en-US" sz="3200" noProof="0" dirty="0">
              <a:latin typeface="標楷體" panose="03000509000000000000" pitchFamily="65" charset="-120"/>
              <a:ea typeface="標楷體" panose="03000509000000000000" pitchFamily="65" charset="-120"/>
            </a:rPr>
            <a:t>文書</a:t>
          </a:r>
          <a:endParaRPr lang="en-US" altLang="zh-TW" sz="3200" noProof="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>
            <a:lnSpc>
              <a:spcPct val="100000"/>
            </a:lnSpc>
            <a:defRPr cap="all"/>
          </a:pPr>
          <a:r>
            <a:rPr lang="zh-TW" altLang="en-US" sz="3200" noProof="0" dirty="0">
              <a:latin typeface="標楷體" panose="03000509000000000000" pitchFamily="65" charset="-120"/>
              <a:ea typeface="標楷體" panose="03000509000000000000" pitchFamily="65" charset="-120"/>
            </a:rPr>
            <a:t>事務組</a:t>
          </a:r>
        </a:p>
      </dgm:t>
    </dgm:pt>
    <dgm:pt modelId="{AE4D0D43-0332-4F79-8D35-BCD8C10758AE}" type="parTrans" cxnId="{420EF6C4-7321-43BE-A2FC-253606B1E06A}">
      <dgm:prSet/>
      <dgm:spPr/>
      <dgm:t>
        <a:bodyPr rtlCol="0"/>
        <a:lstStyle/>
        <a:p>
          <a:pPr rtl="0"/>
          <a:endParaRPr lang="zh-TW" altLang="en-US" sz="1400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5D260F18-25D2-4074-87F1-7E78DDA61C58}" type="sibTrans" cxnId="{420EF6C4-7321-43BE-A2FC-253606B1E06A}">
      <dgm:prSet/>
      <dgm:spPr/>
      <dgm:t>
        <a:bodyPr rtlCol="0"/>
        <a:lstStyle/>
        <a:p>
          <a:pPr rtl="0"/>
          <a:endParaRPr lang="zh-TW" altLang="en-US" sz="1400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BFF9359E-E9B1-4B73-BACC-2C7988765B16}">
      <dgm:prSet phldrT="[Text]" custT="1"/>
      <dgm:spPr/>
      <dgm:t>
        <a:bodyPr rtlCol="0"/>
        <a:lstStyle/>
        <a:p>
          <a:pPr>
            <a:lnSpc>
              <a:spcPct val="100000"/>
            </a:lnSpc>
            <a:defRPr cap="all"/>
          </a:pP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幹事出納</a:t>
          </a:r>
          <a:endParaRPr lang="zh-TW" altLang="en-US" sz="3200" noProof="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E0A40FA-1B79-4089-8B9A-3BA22865FE4E}" type="parTrans" cxnId="{516EC545-1971-48B3-978C-4756FCDCCFD9}">
      <dgm:prSet/>
      <dgm:spPr/>
      <dgm:t>
        <a:bodyPr rtlCol="0"/>
        <a:lstStyle/>
        <a:p>
          <a:pPr rtl="0"/>
          <a:endParaRPr lang="zh-TW" altLang="en-US" sz="1400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1CEF1965-C516-4C44-BAE3-2FA3F5116930}" type="sibTrans" cxnId="{516EC545-1971-48B3-978C-4756FCDCCFD9}">
      <dgm:prSet/>
      <dgm:spPr/>
      <dgm:t>
        <a:bodyPr rtlCol="0"/>
        <a:lstStyle/>
        <a:p>
          <a:pPr rtl="0"/>
          <a:endParaRPr lang="zh-TW" altLang="en-US" sz="1400" noProof="0" dirty="0"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29BB62C3-8DAE-49E7-A154-FB8CDD20BD56}" type="pres">
      <dgm:prSet presAssocID="{C7720856-93F0-4CC7-B7FD-2466914A11D4}" presName="root" presStyleCnt="0">
        <dgm:presLayoutVars>
          <dgm:dir/>
          <dgm:resizeHandles val="exact"/>
        </dgm:presLayoutVars>
      </dgm:prSet>
      <dgm:spPr/>
    </dgm:pt>
    <dgm:pt modelId="{FDCF1FF3-A522-43E2-ADBB-4D937E5D4C8B}" type="pres">
      <dgm:prSet presAssocID="{4AF52931-E4CA-4429-AACB-B8747CDB2409}" presName="compNode" presStyleCnt="0"/>
      <dgm:spPr/>
    </dgm:pt>
    <dgm:pt modelId="{4404E5A3-F3AE-4794-ABE8-672905731E8A}" type="pres">
      <dgm:prSet presAssocID="{4AF52931-E4CA-4429-AACB-B8747CDB2409}" presName="iconBgRect" presStyleLbl="bgShp" presStyleIdx="0" presStyleCnt="3" custAng="498430"/>
      <dgm:spPr>
        <a:prstGeom prst="teardrop">
          <a:avLst/>
        </a:prstGeom>
        <a:solidFill>
          <a:schemeClr val="accent1"/>
        </a:solidFill>
      </dgm:spPr>
    </dgm:pt>
    <dgm:pt modelId="{66E983A8-4726-42A4-977A-7FF40FC16E6F}" type="pres">
      <dgm:prSet presAssocID="{4AF52931-E4CA-4429-AACB-B8747CDB240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eds"/>
        </a:ext>
      </dgm:extLst>
    </dgm:pt>
    <dgm:pt modelId="{816F14CD-531F-4A61-BE1E-1AB8218315CD}" type="pres">
      <dgm:prSet presAssocID="{4AF52931-E4CA-4429-AACB-B8747CDB2409}" presName="spaceRect" presStyleCnt="0"/>
      <dgm:spPr/>
    </dgm:pt>
    <dgm:pt modelId="{D004084F-AAF0-4394-A4B8-1C80AB3016EE}" type="pres">
      <dgm:prSet presAssocID="{4AF52931-E4CA-4429-AACB-B8747CDB2409}" presName="textRect" presStyleLbl="revTx" presStyleIdx="0" presStyleCnt="3" custScaleX="101373" custScaleY="75312" custLinFactNeighborX="4486" custLinFactNeighborY="-30315">
        <dgm:presLayoutVars>
          <dgm:chMax val="1"/>
          <dgm:chPref val="1"/>
        </dgm:presLayoutVars>
      </dgm:prSet>
      <dgm:spPr/>
    </dgm:pt>
    <dgm:pt modelId="{F18176B8-4648-41E0-BE74-D3A38454740A}" type="pres">
      <dgm:prSet presAssocID="{D86AF01C-9CBC-41F8-9354-48CD82BDFDC9}" presName="sibTrans" presStyleCnt="0"/>
      <dgm:spPr/>
    </dgm:pt>
    <dgm:pt modelId="{852075D9-1865-4DCB-B7BC-419821E8D39E}" type="pres">
      <dgm:prSet presAssocID="{81BEB84D-9A77-49C6-9301-B3359FCAC75F}" presName="compNode" presStyleCnt="0"/>
      <dgm:spPr/>
    </dgm:pt>
    <dgm:pt modelId="{F7FA26C2-9A7D-456E-A3F1-57C85E3B8944}" type="pres">
      <dgm:prSet presAssocID="{81BEB84D-9A77-49C6-9301-B3359FCAC75F}" presName="iconBgRect" presStyleLbl="bgShp" presStyleIdx="1" presStyleCnt="3" custAng="952636" custLinFactNeighborX="-61771" custLinFactNeighborY="2705"/>
      <dgm:spPr>
        <a:prstGeom prst="teardrop">
          <a:avLst/>
        </a:prstGeom>
        <a:solidFill>
          <a:schemeClr val="accent1"/>
        </a:solidFill>
      </dgm:spPr>
    </dgm:pt>
    <dgm:pt modelId="{8D027E61-512C-4C5C-B861-C214EB2B7051}" type="pres">
      <dgm:prSet presAssocID="{81BEB84D-9A77-49C6-9301-B3359FCAC75F}" presName="iconRect" presStyleLbl="node1" presStyleIdx="1" presStyleCnt="3" custLinFactX="-9763" custLinFactNeighborX="-100000" custLinFactNeighborY="-265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80D50278-A184-474B-BE1F-D445925966D1}" type="pres">
      <dgm:prSet presAssocID="{81BEB84D-9A77-49C6-9301-B3359FCAC75F}" presName="spaceRect" presStyleCnt="0"/>
      <dgm:spPr/>
    </dgm:pt>
    <dgm:pt modelId="{4A3CA5A9-4015-4F4C-A300-8CD9B37F28EC}" type="pres">
      <dgm:prSet presAssocID="{81BEB84D-9A77-49C6-9301-B3359FCAC75F}" presName="textRect" presStyleLbl="revTx" presStyleIdx="1" presStyleCnt="3" custLinFactNeighborX="-22169" custLinFactNeighborY="-16340">
        <dgm:presLayoutVars>
          <dgm:chMax val="1"/>
          <dgm:chPref val="1"/>
        </dgm:presLayoutVars>
      </dgm:prSet>
      <dgm:spPr/>
    </dgm:pt>
    <dgm:pt modelId="{1226883D-D094-4C40-8CCE-4CC35ABC012F}" type="pres">
      <dgm:prSet presAssocID="{5D260F18-25D2-4074-87F1-7E78DDA61C58}" presName="sibTrans" presStyleCnt="0"/>
      <dgm:spPr/>
    </dgm:pt>
    <dgm:pt modelId="{AB01B044-5881-4A3A-96FC-B42D55A09448}" type="pres">
      <dgm:prSet presAssocID="{BFF9359E-E9B1-4B73-BACC-2C7988765B16}" presName="compNode" presStyleCnt="0"/>
      <dgm:spPr/>
    </dgm:pt>
    <dgm:pt modelId="{6E502D37-0C18-4C1D-B5B6-1EE0F7480188}" type="pres">
      <dgm:prSet presAssocID="{BFF9359E-E9B1-4B73-BACC-2C7988765B16}" presName="iconBgRect" presStyleLbl="bgShp" presStyleIdx="2" presStyleCnt="3" custAng="1044272" custScaleX="101971" custScaleY="93952" custLinFactX="-20184" custLinFactNeighborX="-100000" custLinFactNeighborY="11782"/>
      <dgm:spPr>
        <a:prstGeom prst="teardrop">
          <a:avLst/>
        </a:prstGeom>
        <a:solidFill>
          <a:schemeClr val="accent1"/>
        </a:solidFill>
      </dgm:spPr>
    </dgm:pt>
    <dgm:pt modelId="{7291F4F3-1EE7-4DA5-9945-2BDB8BB6DF14}" type="pres">
      <dgm:prSet presAssocID="{BFF9359E-E9B1-4B73-BACC-2C7988765B16}" presName="iconRect" presStyleLbl="node1" presStyleIdx="2" presStyleCnt="3" custLinFactX="-100000" custLinFactNeighborX="-109802" custLinFactNeighborY="534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tial Sun"/>
        </a:ext>
      </dgm:extLst>
    </dgm:pt>
    <dgm:pt modelId="{D10C2546-83E9-4D63-9C0E-CEAB56718E16}" type="pres">
      <dgm:prSet presAssocID="{BFF9359E-E9B1-4B73-BACC-2C7988765B16}" presName="spaceRect" presStyleCnt="0"/>
      <dgm:spPr/>
    </dgm:pt>
    <dgm:pt modelId="{2D3AA4CD-88DE-4BAA-9BCF-1DE9D253FCAA}" type="pres">
      <dgm:prSet presAssocID="{BFF9359E-E9B1-4B73-BACC-2C7988765B16}" presName="textRect" presStyleLbl="revTx" presStyleIdx="2" presStyleCnt="3" custScaleX="29982" custScaleY="202208" custLinFactNeighborX="-69754" custLinFactNeighborY="35992">
        <dgm:presLayoutVars>
          <dgm:chMax val="1"/>
          <dgm:chPref val="1"/>
        </dgm:presLayoutVars>
      </dgm:prSet>
      <dgm:spPr/>
    </dgm:pt>
  </dgm:ptLst>
  <dgm:cxnLst>
    <dgm:cxn modelId="{9DFFC12E-9EC7-415F-AF62-C13E19722337}" type="presOf" srcId="{4AF52931-E4CA-4429-AACB-B8747CDB2409}" destId="{D004084F-AAF0-4394-A4B8-1C80AB3016EE}" srcOrd="0" destOrd="0" presId="urn:microsoft.com/office/officeart/2018/5/layout/IconLeafLabelList"/>
    <dgm:cxn modelId="{7F6D8240-3F76-4B70-803C-C0023D804140}" type="presOf" srcId="{81BEB84D-9A77-49C6-9301-B3359FCAC75F}" destId="{4A3CA5A9-4015-4F4C-A300-8CD9B37F28EC}" srcOrd="0" destOrd="0" presId="urn:microsoft.com/office/officeart/2018/5/layout/IconLeafLabelList"/>
    <dgm:cxn modelId="{516EC545-1971-48B3-978C-4756FCDCCFD9}" srcId="{C7720856-93F0-4CC7-B7FD-2466914A11D4}" destId="{BFF9359E-E9B1-4B73-BACC-2C7988765B16}" srcOrd="2" destOrd="0" parTransId="{6E0A40FA-1B79-4089-8B9A-3BA22865FE4E}" sibTransId="{1CEF1965-C516-4C44-BAE3-2FA3F5116930}"/>
    <dgm:cxn modelId="{656B1851-13C8-4201-B702-5947529A0870}" type="presOf" srcId="{C7720856-93F0-4CC7-B7FD-2466914A11D4}" destId="{29BB62C3-8DAE-49E7-A154-FB8CDD20BD56}" srcOrd="0" destOrd="0" presId="urn:microsoft.com/office/officeart/2018/5/layout/IconLeafLabelList"/>
    <dgm:cxn modelId="{888B9FBC-F4A1-4A8B-B703-D87865A65BD0}" type="presOf" srcId="{BFF9359E-E9B1-4B73-BACC-2C7988765B16}" destId="{2D3AA4CD-88DE-4BAA-9BCF-1DE9D253FCAA}" srcOrd="0" destOrd="0" presId="urn:microsoft.com/office/officeart/2018/5/layout/IconLeafLabelList"/>
    <dgm:cxn modelId="{420EF6C4-7321-43BE-A2FC-253606B1E06A}" srcId="{C7720856-93F0-4CC7-B7FD-2466914A11D4}" destId="{81BEB84D-9A77-49C6-9301-B3359FCAC75F}" srcOrd="1" destOrd="0" parTransId="{AE4D0D43-0332-4F79-8D35-BCD8C10758AE}" sibTransId="{5D260F18-25D2-4074-87F1-7E78DDA61C58}"/>
    <dgm:cxn modelId="{F82329C8-C3B2-4E9B-9033-528488D72705}" srcId="{C7720856-93F0-4CC7-B7FD-2466914A11D4}" destId="{4AF52931-E4CA-4429-AACB-B8747CDB2409}" srcOrd="0" destOrd="0" parTransId="{67B2FC97-2FAE-4EFE-9DEE-E4216C657F35}" sibTransId="{D86AF01C-9CBC-41F8-9354-48CD82BDFDC9}"/>
    <dgm:cxn modelId="{3F2044FB-E33A-4D48-99CA-0445F424817E}" type="presParOf" srcId="{29BB62C3-8DAE-49E7-A154-FB8CDD20BD56}" destId="{FDCF1FF3-A522-43E2-ADBB-4D937E5D4C8B}" srcOrd="0" destOrd="0" presId="urn:microsoft.com/office/officeart/2018/5/layout/IconLeafLabelList"/>
    <dgm:cxn modelId="{8EBEBDEA-C728-40C7-A500-45AAE044D48A}" type="presParOf" srcId="{FDCF1FF3-A522-43E2-ADBB-4D937E5D4C8B}" destId="{4404E5A3-F3AE-4794-ABE8-672905731E8A}" srcOrd="0" destOrd="0" presId="urn:microsoft.com/office/officeart/2018/5/layout/IconLeafLabelList"/>
    <dgm:cxn modelId="{210C2635-EFBE-4087-8A06-CBDDD1A40B20}" type="presParOf" srcId="{FDCF1FF3-A522-43E2-ADBB-4D937E5D4C8B}" destId="{66E983A8-4726-42A4-977A-7FF40FC16E6F}" srcOrd="1" destOrd="0" presId="urn:microsoft.com/office/officeart/2018/5/layout/IconLeafLabelList"/>
    <dgm:cxn modelId="{255544D8-259D-4D93-AADB-48214076CE87}" type="presParOf" srcId="{FDCF1FF3-A522-43E2-ADBB-4D937E5D4C8B}" destId="{816F14CD-531F-4A61-BE1E-1AB8218315CD}" srcOrd="2" destOrd="0" presId="urn:microsoft.com/office/officeart/2018/5/layout/IconLeafLabelList"/>
    <dgm:cxn modelId="{75E893F9-4E62-48F2-9C80-C2B211FD72A7}" type="presParOf" srcId="{FDCF1FF3-A522-43E2-ADBB-4D937E5D4C8B}" destId="{D004084F-AAF0-4394-A4B8-1C80AB3016EE}" srcOrd="3" destOrd="0" presId="urn:microsoft.com/office/officeart/2018/5/layout/IconLeafLabelList"/>
    <dgm:cxn modelId="{C861A5A0-34EA-4D31-8AB0-14505D90A258}" type="presParOf" srcId="{29BB62C3-8DAE-49E7-A154-FB8CDD20BD56}" destId="{F18176B8-4648-41E0-BE74-D3A38454740A}" srcOrd="1" destOrd="0" presId="urn:microsoft.com/office/officeart/2018/5/layout/IconLeafLabelList"/>
    <dgm:cxn modelId="{F1025440-F45A-49AD-8ACD-D6CBEFFD176A}" type="presParOf" srcId="{29BB62C3-8DAE-49E7-A154-FB8CDD20BD56}" destId="{852075D9-1865-4DCB-B7BC-419821E8D39E}" srcOrd="2" destOrd="0" presId="urn:microsoft.com/office/officeart/2018/5/layout/IconLeafLabelList"/>
    <dgm:cxn modelId="{4E0D6DED-5324-4EAB-A18D-B82CD8C0B661}" type="presParOf" srcId="{852075D9-1865-4DCB-B7BC-419821E8D39E}" destId="{F7FA26C2-9A7D-456E-A3F1-57C85E3B8944}" srcOrd="0" destOrd="0" presId="urn:microsoft.com/office/officeart/2018/5/layout/IconLeafLabelList"/>
    <dgm:cxn modelId="{C479A7F5-7C12-4315-B942-CBEA9BC48C5B}" type="presParOf" srcId="{852075D9-1865-4DCB-B7BC-419821E8D39E}" destId="{8D027E61-512C-4C5C-B861-C214EB2B7051}" srcOrd="1" destOrd="0" presId="urn:microsoft.com/office/officeart/2018/5/layout/IconLeafLabelList"/>
    <dgm:cxn modelId="{8A7B0371-E017-432F-84B1-A5868FC44181}" type="presParOf" srcId="{852075D9-1865-4DCB-B7BC-419821E8D39E}" destId="{80D50278-A184-474B-BE1F-D445925966D1}" srcOrd="2" destOrd="0" presId="urn:microsoft.com/office/officeart/2018/5/layout/IconLeafLabelList"/>
    <dgm:cxn modelId="{682FF9C3-C79A-4334-AAE6-6960E2F1CC3A}" type="presParOf" srcId="{852075D9-1865-4DCB-B7BC-419821E8D39E}" destId="{4A3CA5A9-4015-4F4C-A300-8CD9B37F28EC}" srcOrd="3" destOrd="0" presId="urn:microsoft.com/office/officeart/2018/5/layout/IconLeafLabelList"/>
    <dgm:cxn modelId="{D0FB4BF6-4142-4C49-9D81-EC1E04A003A7}" type="presParOf" srcId="{29BB62C3-8DAE-49E7-A154-FB8CDD20BD56}" destId="{1226883D-D094-4C40-8CCE-4CC35ABC012F}" srcOrd="3" destOrd="0" presId="urn:microsoft.com/office/officeart/2018/5/layout/IconLeafLabelList"/>
    <dgm:cxn modelId="{73C2163B-A42F-451B-A59A-AD037C1E51A0}" type="presParOf" srcId="{29BB62C3-8DAE-49E7-A154-FB8CDD20BD56}" destId="{AB01B044-5881-4A3A-96FC-B42D55A09448}" srcOrd="4" destOrd="0" presId="urn:microsoft.com/office/officeart/2018/5/layout/IconLeafLabelList"/>
    <dgm:cxn modelId="{1F109E53-B825-44B8-8CE6-F518A007B81B}" type="presParOf" srcId="{AB01B044-5881-4A3A-96FC-B42D55A09448}" destId="{6E502D37-0C18-4C1D-B5B6-1EE0F7480188}" srcOrd="0" destOrd="0" presId="urn:microsoft.com/office/officeart/2018/5/layout/IconLeafLabelList"/>
    <dgm:cxn modelId="{216E2022-AAA0-4710-9842-2FF0FCE38A9B}" type="presParOf" srcId="{AB01B044-5881-4A3A-96FC-B42D55A09448}" destId="{7291F4F3-1EE7-4DA5-9945-2BDB8BB6DF14}" srcOrd="1" destOrd="0" presId="urn:microsoft.com/office/officeart/2018/5/layout/IconLeafLabelList"/>
    <dgm:cxn modelId="{67F22EF7-F70F-4CD6-8168-8782AFA33100}" type="presParOf" srcId="{AB01B044-5881-4A3A-96FC-B42D55A09448}" destId="{D10C2546-83E9-4D63-9C0E-CEAB56718E16}" srcOrd="2" destOrd="0" presId="urn:microsoft.com/office/officeart/2018/5/layout/IconLeafLabelList"/>
    <dgm:cxn modelId="{C4F521B0-CF88-49A3-877D-1D085FB5FCB0}" type="presParOf" srcId="{AB01B044-5881-4A3A-96FC-B42D55A09448}" destId="{2D3AA4CD-88DE-4BAA-9BCF-1DE9D253FCAA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05/8/layout/cycle6" loCatId="cycle" qsTypeId="urn:microsoft.com/office/officeart/2005/8/quickstyle/simple4" qsCatId="simple" csTypeId="urn:microsoft.com/office/officeart/2005/8/colors/colorful2" csCatId="colorful" phldr="1"/>
      <dgm:spPr/>
      <dgm:t>
        <a:bodyPr rtlCol="0"/>
        <a:lstStyle/>
        <a:p>
          <a:pPr rtl="0"/>
          <a:endParaRPr lang="en-US"/>
        </a:p>
      </dgm:t>
    </dgm:pt>
    <dgm:pt modelId="{74C726E9-D057-4048-9168-9AD9C1FDCEDA}">
      <dgm:prSet custT="1"/>
      <dgm:spPr/>
      <dgm:t>
        <a:bodyPr/>
        <a:lstStyle/>
        <a:p>
          <a:pPr rtl="0"/>
          <a:r>
            <a:rPr lang="zh-TW" altLang="en-US" sz="3200" dirty="0"/>
            <a:t>🏫 </a:t>
          </a: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打造安全舒適的校園環境</a:t>
          </a:r>
        </a:p>
      </dgm:t>
    </dgm:pt>
    <dgm:pt modelId="{F54DC166-5999-4839-A645-9E4DB6EBA599}" type="parTrans" cxnId="{4852E58A-4C4D-40D9-97B6-90DDBC17C9EB}">
      <dgm:prSet/>
      <dgm:spPr/>
      <dgm:t>
        <a:bodyPr/>
        <a:lstStyle/>
        <a:p>
          <a:endParaRPr lang="zh-TW" altLang="en-US"/>
        </a:p>
      </dgm:t>
    </dgm:pt>
    <dgm:pt modelId="{ECF7CB92-C888-4D8B-A374-06AD63494F12}" type="sibTrans" cxnId="{4852E58A-4C4D-40D9-97B6-90DDBC17C9EB}">
      <dgm:prSet/>
      <dgm:spPr/>
      <dgm:t>
        <a:bodyPr/>
        <a:lstStyle/>
        <a:p>
          <a:endParaRPr lang="zh-TW" altLang="en-US"/>
        </a:p>
      </dgm:t>
    </dgm:pt>
    <dgm:pt modelId="{3E6F2C02-1177-4F37-99A2-1E4393EFA44A}">
      <dgm:prSet custT="1"/>
      <dgm:spPr/>
      <dgm:t>
        <a:bodyPr/>
        <a:lstStyle/>
        <a:p>
          <a:pPr rtl="0"/>
          <a:r>
            <a:rPr lang="zh-TW" altLang="en-US" sz="3600" dirty="0"/>
            <a:t>🌳</a:t>
          </a:r>
          <a:r>
            <a:rPr lang="zh-TW" altLang="en-US" sz="3200" dirty="0"/>
            <a:t> </a:t>
          </a: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校園綠美化與安全維護</a:t>
          </a:r>
        </a:p>
      </dgm:t>
    </dgm:pt>
    <dgm:pt modelId="{52D01959-3251-4D45-BE9A-13919B560549}" type="parTrans" cxnId="{15E6F81F-5467-4BA3-BD8A-BC74F271088E}">
      <dgm:prSet/>
      <dgm:spPr/>
      <dgm:t>
        <a:bodyPr/>
        <a:lstStyle/>
        <a:p>
          <a:endParaRPr lang="zh-TW" altLang="en-US"/>
        </a:p>
      </dgm:t>
    </dgm:pt>
    <dgm:pt modelId="{0696C279-860E-4DD2-A56E-B0DC708917F1}" type="sibTrans" cxnId="{15E6F81F-5467-4BA3-BD8A-BC74F271088E}">
      <dgm:prSet/>
      <dgm:spPr/>
      <dgm:t>
        <a:bodyPr/>
        <a:lstStyle/>
        <a:p>
          <a:endParaRPr lang="zh-TW" altLang="en-US"/>
        </a:p>
      </dgm:t>
    </dgm:pt>
    <dgm:pt modelId="{D7ECEB62-812F-4F7D-8DAA-0E70A14D037D}">
      <dgm:prSet custT="1"/>
      <dgm:spPr/>
      <dgm:t>
        <a:bodyPr/>
        <a:lstStyle/>
        <a:p>
          <a:pPr rtl="0"/>
          <a:r>
            <a:rPr lang="zh-TW" altLang="en-US" sz="3600" dirty="0"/>
            <a:t>🔧 </a:t>
          </a:r>
          <a:r>
            <a: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rPr>
            <a:t>設施維護</a:t>
          </a:r>
        </a:p>
      </dgm:t>
    </dgm:pt>
    <dgm:pt modelId="{C9F81FAF-5173-419F-A378-DD50B2061494}" type="parTrans" cxnId="{BB0E71D8-DC28-4A4B-9611-FF218AD0E1ED}">
      <dgm:prSet/>
      <dgm:spPr/>
      <dgm:t>
        <a:bodyPr/>
        <a:lstStyle/>
        <a:p>
          <a:endParaRPr lang="zh-TW" altLang="en-US"/>
        </a:p>
      </dgm:t>
    </dgm:pt>
    <dgm:pt modelId="{234BCF57-7093-4AE9-88FA-8C736F59F3AA}" type="sibTrans" cxnId="{BB0E71D8-DC28-4A4B-9611-FF218AD0E1ED}">
      <dgm:prSet/>
      <dgm:spPr/>
      <dgm:t>
        <a:bodyPr/>
        <a:lstStyle/>
        <a:p>
          <a:endParaRPr lang="zh-TW" altLang="en-US"/>
        </a:p>
      </dgm:t>
    </dgm:pt>
    <dgm:pt modelId="{066AB6BD-3FA8-4FCE-A7AF-FB6F69E4EFFA}">
      <dgm:prSet custT="1"/>
      <dgm:spPr/>
      <dgm:t>
        <a:bodyPr/>
        <a:lstStyle/>
        <a:p>
          <a:pPr rtl="0"/>
          <a:r>
            <a:rPr lang="zh-TW" altLang="en-US" sz="2800" dirty="0"/>
            <a:t>🤝</a:t>
          </a:r>
          <a:r>
            <a:rPr lang="zh-TW" altLang="en-US" sz="1700" dirty="0"/>
            <a:t> </a:t>
          </a: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協助家長會支持活動</a:t>
          </a:r>
        </a:p>
      </dgm:t>
    </dgm:pt>
    <dgm:pt modelId="{C9C509A1-36DC-48BD-A560-DCC82879EC27}" type="parTrans" cxnId="{B944078A-A95C-4777-848A-E918D9F5322E}">
      <dgm:prSet/>
      <dgm:spPr/>
      <dgm:t>
        <a:bodyPr/>
        <a:lstStyle/>
        <a:p>
          <a:endParaRPr lang="zh-TW" altLang="en-US"/>
        </a:p>
      </dgm:t>
    </dgm:pt>
    <dgm:pt modelId="{12920F6E-D38E-4531-9DE5-7A6C96D2CD99}" type="sibTrans" cxnId="{B944078A-A95C-4777-848A-E918D9F5322E}">
      <dgm:prSet/>
      <dgm:spPr/>
      <dgm:t>
        <a:bodyPr/>
        <a:lstStyle/>
        <a:p>
          <a:endParaRPr lang="zh-TW" altLang="en-US"/>
        </a:p>
      </dgm:t>
    </dgm:pt>
    <dgm:pt modelId="{44E59079-4044-4615-844A-2BF6DDD5742E}" type="pres">
      <dgm:prSet presAssocID="{D4503D04-C97E-4622-AE07-D0307CB3B4CA}" presName="cycle" presStyleCnt="0">
        <dgm:presLayoutVars>
          <dgm:dir/>
          <dgm:resizeHandles val="exact"/>
        </dgm:presLayoutVars>
      </dgm:prSet>
      <dgm:spPr/>
    </dgm:pt>
    <dgm:pt modelId="{30AC0D29-338E-496D-BF52-814C805495D1}" type="pres">
      <dgm:prSet presAssocID="{74C726E9-D057-4048-9168-9AD9C1FDCEDA}" presName="node" presStyleLbl="node1" presStyleIdx="0" presStyleCnt="4" custScaleX="156931" custScaleY="168801" custRadScaleRad="98175" custRadScaleInc="2084">
        <dgm:presLayoutVars>
          <dgm:bulletEnabled val="1"/>
        </dgm:presLayoutVars>
      </dgm:prSet>
      <dgm:spPr/>
    </dgm:pt>
    <dgm:pt modelId="{5FCC73CA-FAF6-4EE2-B5FB-A1DF46735FCF}" type="pres">
      <dgm:prSet presAssocID="{74C726E9-D057-4048-9168-9AD9C1FDCEDA}" presName="spNode" presStyleCnt="0"/>
      <dgm:spPr/>
    </dgm:pt>
    <dgm:pt modelId="{CF7336E4-4FDE-42F2-84C9-7FDE31D976AE}" type="pres">
      <dgm:prSet presAssocID="{ECF7CB92-C888-4D8B-A374-06AD63494F12}" presName="sibTrans" presStyleLbl="sibTrans1D1" presStyleIdx="0" presStyleCnt="4"/>
      <dgm:spPr/>
    </dgm:pt>
    <dgm:pt modelId="{0BCF4D0E-2E1B-46BF-90F2-B07D7530B331}" type="pres">
      <dgm:prSet presAssocID="{3E6F2C02-1177-4F37-99A2-1E4393EFA44A}" presName="node" presStyleLbl="node1" presStyleIdx="1" presStyleCnt="4" custScaleX="135225" custScaleY="151539">
        <dgm:presLayoutVars>
          <dgm:bulletEnabled val="1"/>
        </dgm:presLayoutVars>
      </dgm:prSet>
      <dgm:spPr/>
    </dgm:pt>
    <dgm:pt modelId="{239DC854-B6DF-4BCE-AB0C-9799B910407B}" type="pres">
      <dgm:prSet presAssocID="{3E6F2C02-1177-4F37-99A2-1E4393EFA44A}" presName="spNode" presStyleCnt="0"/>
      <dgm:spPr/>
    </dgm:pt>
    <dgm:pt modelId="{52D6845A-2A1B-417E-AC54-2464EC3134E6}" type="pres">
      <dgm:prSet presAssocID="{0696C279-860E-4DD2-A56E-B0DC708917F1}" presName="sibTrans" presStyleLbl="sibTrans1D1" presStyleIdx="1" presStyleCnt="4"/>
      <dgm:spPr/>
    </dgm:pt>
    <dgm:pt modelId="{9F8EE0C3-3B01-4254-B01C-485E97792304}" type="pres">
      <dgm:prSet presAssocID="{D7ECEB62-812F-4F7D-8DAA-0E70A14D037D}" presName="node" presStyleLbl="node1" presStyleIdx="2" presStyleCnt="4" custScaleX="135608" custScaleY="149068">
        <dgm:presLayoutVars>
          <dgm:bulletEnabled val="1"/>
        </dgm:presLayoutVars>
      </dgm:prSet>
      <dgm:spPr/>
    </dgm:pt>
    <dgm:pt modelId="{7FB82C5C-7F06-4B72-A252-E48F4E8BAE9C}" type="pres">
      <dgm:prSet presAssocID="{D7ECEB62-812F-4F7D-8DAA-0E70A14D037D}" presName="spNode" presStyleCnt="0"/>
      <dgm:spPr/>
    </dgm:pt>
    <dgm:pt modelId="{B24C592F-227C-4368-8946-035B42F20231}" type="pres">
      <dgm:prSet presAssocID="{234BCF57-7093-4AE9-88FA-8C736F59F3AA}" presName="sibTrans" presStyleLbl="sibTrans1D1" presStyleIdx="2" presStyleCnt="4"/>
      <dgm:spPr/>
    </dgm:pt>
    <dgm:pt modelId="{DCB61E52-07CE-4378-B060-FF03A5284AE7}" type="pres">
      <dgm:prSet presAssocID="{066AB6BD-3FA8-4FCE-A7AF-FB6F69E4EFFA}" presName="node" presStyleLbl="node1" presStyleIdx="3" presStyleCnt="4" custScaleX="125313" custScaleY="164107" custRadScaleRad="118904" custRadScaleInc="1257">
        <dgm:presLayoutVars>
          <dgm:bulletEnabled val="1"/>
        </dgm:presLayoutVars>
      </dgm:prSet>
      <dgm:spPr/>
    </dgm:pt>
    <dgm:pt modelId="{AD928579-AE0F-4E9A-9D3E-EAF618B9E851}" type="pres">
      <dgm:prSet presAssocID="{066AB6BD-3FA8-4FCE-A7AF-FB6F69E4EFFA}" presName="spNode" presStyleCnt="0"/>
      <dgm:spPr/>
    </dgm:pt>
    <dgm:pt modelId="{06DBA462-9790-4FA1-AEC4-243758245B2A}" type="pres">
      <dgm:prSet presAssocID="{12920F6E-D38E-4531-9DE5-7A6C96D2CD99}" presName="sibTrans" presStyleLbl="sibTrans1D1" presStyleIdx="3" presStyleCnt="4"/>
      <dgm:spPr/>
    </dgm:pt>
  </dgm:ptLst>
  <dgm:cxnLst>
    <dgm:cxn modelId="{7F2AC003-EDCD-4BBA-9F37-2D72E2FA05AA}" type="presOf" srcId="{74C726E9-D057-4048-9168-9AD9C1FDCEDA}" destId="{30AC0D29-338E-496D-BF52-814C805495D1}" srcOrd="0" destOrd="0" presId="urn:microsoft.com/office/officeart/2005/8/layout/cycle6"/>
    <dgm:cxn modelId="{838B1706-025F-4F25-9CDE-67D7EAE0CF33}" type="presOf" srcId="{12920F6E-D38E-4531-9DE5-7A6C96D2CD99}" destId="{06DBA462-9790-4FA1-AEC4-243758245B2A}" srcOrd="0" destOrd="0" presId="urn:microsoft.com/office/officeart/2005/8/layout/cycle6"/>
    <dgm:cxn modelId="{0E0DDE10-A2DB-4A8D-AB2D-16860B70AB74}" type="presOf" srcId="{234BCF57-7093-4AE9-88FA-8C736F59F3AA}" destId="{B24C592F-227C-4368-8946-035B42F20231}" srcOrd="0" destOrd="0" presId="urn:microsoft.com/office/officeart/2005/8/layout/cycle6"/>
    <dgm:cxn modelId="{15E6F81F-5467-4BA3-BD8A-BC74F271088E}" srcId="{D4503D04-C97E-4622-AE07-D0307CB3B4CA}" destId="{3E6F2C02-1177-4F37-99A2-1E4393EFA44A}" srcOrd="1" destOrd="0" parTransId="{52D01959-3251-4D45-BE9A-13919B560549}" sibTransId="{0696C279-860E-4DD2-A56E-B0DC708917F1}"/>
    <dgm:cxn modelId="{83B21D5E-64BC-4AA0-97B5-B1EEF1928B5A}" type="presOf" srcId="{3E6F2C02-1177-4F37-99A2-1E4393EFA44A}" destId="{0BCF4D0E-2E1B-46BF-90F2-B07D7530B331}" srcOrd="0" destOrd="0" presId="urn:microsoft.com/office/officeart/2005/8/layout/cycle6"/>
    <dgm:cxn modelId="{3EFF3742-6310-4917-86D3-DA85C2CC32C6}" type="presOf" srcId="{0696C279-860E-4DD2-A56E-B0DC708917F1}" destId="{52D6845A-2A1B-417E-AC54-2464EC3134E6}" srcOrd="0" destOrd="0" presId="urn:microsoft.com/office/officeart/2005/8/layout/cycle6"/>
    <dgm:cxn modelId="{F759794F-A7F3-4A89-89E6-7516B15F653E}" type="presOf" srcId="{066AB6BD-3FA8-4FCE-A7AF-FB6F69E4EFFA}" destId="{DCB61E52-07CE-4378-B060-FF03A5284AE7}" srcOrd="0" destOrd="0" presId="urn:microsoft.com/office/officeart/2005/8/layout/cycle6"/>
    <dgm:cxn modelId="{B944078A-A95C-4777-848A-E918D9F5322E}" srcId="{D4503D04-C97E-4622-AE07-D0307CB3B4CA}" destId="{066AB6BD-3FA8-4FCE-A7AF-FB6F69E4EFFA}" srcOrd="3" destOrd="0" parTransId="{C9C509A1-36DC-48BD-A560-DCC82879EC27}" sibTransId="{12920F6E-D38E-4531-9DE5-7A6C96D2CD99}"/>
    <dgm:cxn modelId="{4852E58A-4C4D-40D9-97B6-90DDBC17C9EB}" srcId="{D4503D04-C97E-4622-AE07-D0307CB3B4CA}" destId="{74C726E9-D057-4048-9168-9AD9C1FDCEDA}" srcOrd="0" destOrd="0" parTransId="{F54DC166-5999-4839-A645-9E4DB6EBA599}" sibTransId="{ECF7CB92-C888-4D8B-A374-06AD63494F12}"/>
    <dgm:cxn modelId="{EBFFCA9F-DCBA-4883-9702-1A5DFD0F68CD}" type="presOf" srcId="{ECF7CB92-C888-4D8B-A374-06AD63494F12}" destId="{CF7336E4-4FDE-42F2-84C9-7FDE31D976AE}" srcOrd="0" destOrd="0" presId="urn:microsoft.com/office/officeart/2005/8/layout/cycle6"/>
    <dgm:cxn modelId="{F90035AD-DBAC-4CA9-AA0A-714D22095450}" type="presOf" srcId="{D4503D04-C97E-4622-AE07-D0307CB3B4CA}" destId="{44E59079-4044-4615-844A-2BF6DDD5742E}" srcOrd="0" destOrd="0" presId="urn:microsoft.com/office/officeart/2005/8/layout/cycle6"/>
    <dgm:cxn modelId="{33F629C7-6CBC-45D4-8B43-80411CB2F934}" type="presOf" srcId="{D7ECEB62-812F-4F7D-8DAA-0E70A14D037D}" destId="{9F8EE0C3-3B01-4254-B01C-485E97792304}" srcOrd="0" destOrd="0" presId="urn:microsoft.com/office/officeart/2005/8/layout/cycle6"/>
    <dgm:cxn modelId="{BB0E71D8-DC28-4A4B-9611-FF218AD0E1ED}" srcId="{D4503D04-C97E-4622-AE07-D0307CB3B4CA}" destId="{D7ECEB62-812F-4F7D-8DAA-0E70A14D037D}" srcOrd="2" destOrd="0" parTransId="{C9F81FAF-5173-419F-A378-DD50B2061494}" sibTransId="{234BCF57-7093-4AE9-88FA-8C736F59F3AA}"/>
    <dgm:cxn modelId="{68622DD3-D50B-4682-9470-1C40C04EB151}" type="presParOf" srcId="{44E59079-4044-4615-844A-2BF6DDD5742E}" destId="{30AC0D29-338E-496D-BF52-814C805495D1}" srcOrd="0" destOrd="0" presId="urn:microsoft.com/office/officeart/2005/8/layout/cycle6"/>
    <dgm:cxn modelId="{8896E9BA-405D-4A70-854C-E21CE38ABBB4}" type="presParOf" srcId="{44E59079-4044-4615-844A-2BF6DDD5742E}" destId="{5FCC73CA-FAF6-4EE2-B5FB-A1DF46735FCF}" srcOrd="1" destOrd="0" presId="urn:microsoft.com/office/officeart/2005/8/layout/cycle6"/>
    <dgm:cxn modelId="{06F6CFCD-47B2-49F8-AE6C-0A6ACC2DA854}" type="presParOf" srcId="{44E59079-4044-4615-844A-2BF6DDD5742E}" destId="{CF7336E4-4FDE-42F2-84C9-7FDE31D976AE}" srcOrd="2" destOrd="0" presId="urn:microsoft.com/office/officeart/2005/8/layout/cycle6"/>
    <dgm:cxn modelId="{C0E728AC-D94A-46D5-8A9C-87A3A53BF021}" type="presParOf" srcId="{44E59079-4044-4615-844A-2BF6DDD5742E}" destId="{0BCF4D0E-2E1B-46BF-90F2-B07D7530B331}" srcOrd="3" destOrd="0" presId="urn:microsoft.com/office/officeart/2005/8/layout/cycle6"/>
    <dgm:cxn modelId="{4F819786-BEBD-4965-9B45-655CD3195AC4}" type="presParOf" srcId="{44E59079-4044-4615-844A-2BF6DDD5742E}" destId="{239DC854-B6DF-4BCE-AB0C-9799B910407B}" srcOrd="4" destOrd="0" presId="urn:microsoft.com/office/officeart/2005/8/layout/cycle6"/>
    <dgm:cxn modelId="{619426EA-D514-4B1E-ABDD-07DC2E99AC55}" type="presParOf" srcId="{44E59079-4044-4615-844A-2BF6DDD5742E}" destId="{52D6845A-2A1B-417E-AC54-2464EC3134E6}" srcOrd="5" destOrd="0" presId="urn:microsoft.com/office/officeart/2005/8/layout/cycle6"/>
    <dgm:cxn modelId="{39F636B5-9AA9-439D-88A0-004F012DD481}" type="presParOf" srcId="{44E59079-4044-4615-844A-2BF6DDD5742E}" destId="{9F8EE0C3-3B01-4254-B01C-485E97792304}" srcOrd="6" destOrd="0" presId="urn:microsoft.com/office/officeart/2005/8/layout/cycle6"/>
    <dgm:cxn modelId="{3AFC0FFC-5F51-4982-BB83-B5D84B01189E}" type="presParOf" srcId="{44E59079-4044-4615-844A-2BF6DDD5742E}" destId="{7FB82C5C-7F06-4B72-A252-E48F4E8BAE9C}" srcOrd="7" destOrd="0" presId="urn:microsoft.com/office/officeart/2005/8/layout/cycle6"/>
    <dgm:cxn modelId="{CEF6FD8F-D3F4-45DA-B6E4-0D5F1B76CD73}" type="presParOf" srcId="{44E59079-4044-4615-844A-2BF6DDD5742E}" destId="{B24C592F-227C-4368-8946-035B42F20231}" srcOrd="8" destOrd="0" presId="urn:microsoft.com/office/officeart/2005/8/layout/cycle6"/>
    <dgm:cxn modelId="{ADAD8F8F-D356-400B-BB2C-0657C6541677}" type="presParOf" srcId="{44E59079-4044-4615-844A-2BF6DDD5742E}" destId="{DCB61E52-07CE-4378-B060-FF03A5284AE7}" srcOrd="9" destOrd="0" presId="urn:microsoft.com/office/officeart/2005/8/layout/cycle6"/>
    <dgm:cxn modelId="{44E8D6DC-565C-42B7-9545-7FF0D4BFAF5E}" type="presParOf" srcId="{44E59079-4044-4615-844A-2BF6DDD5742E}" destId="{AD928579-AE0F-4E9A-9D3E-EAF618B9E851}" srcOrd="10" destOrd="0" presId="urn:microsoft.com/office/officeart/2005/8/layout/cycle6"/>
    <dgm:cxn modelId="{DB0F9E4B-1ED1-4E3E-88A2-403E11E5DDC4}" type="presParOf" srcId="{44E59079-4044-4615-844A-2BF6DDD5742E}" destId="{06DBA462-9790-4FA1-AEC4-243758245B2A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4E5A3-F3AE-4794-ABE8-672905731E8A}">
      <dsp:nvSpPr>
        <dsp:cNvPr id="0" name=""/>
        <dsp:cNvSpPr/>
      </dsp:nvSpPr>
      <dsp:spPr>
        <a:xfrm rot="498430">
          <a:off x="783449" y="450199"/>
          <a:ext cx="1749937" cy="1749937"/>
        </a:xfrm>
        <a:prstGeom prst="teardrop">
          <a:avLst/>
        </a:prstGeom>
        <a:solidFill>
          <a:schemeClr val="accent1"/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6E983A8-4726-42A4-977A-7FF40FC16E6F}">
      <dsp:nvSpPr>
        <dsp:cNvPr id="0" name=""/>
        <dsp:cNvSpPr/>
      </dsp:nvSpPr>
      <dsp:spPr>
        <a:xfrm>
          <a:off x="1156387" y="823137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04084F-AAF0-4394-A4B8-1C80AB3016EE}">
      <dsp:nvSpPr>
        <dsp:cNvPr id="0" name=""/>
        <dsp:cNvSpPr/>
      </dsp:nvSpPr>
      <dsp:spPr>
        <a:xfrm>
          <a:off x="333041" y="2594199"/>
          <a:ext cx="2908137" cy="6328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我是總務主任</a:t>
          </a:r>
          <a:endParaRPr lang="en-US" altLang="zh-TW" sz="3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altLang="zh-TW" sz="4000" kern="1200" dirty="0">
              <a:latin typeface="標楷體" panose="03000509000000000000" pitchFamily="65" charset="-120"/>
              <a:ea typeface="標楷體" panose="03000509000000000000" pitchFamily="65" charset="-120"/>
            </a:rPr>
            <a:t>-</a:t>
          </a:r>
          <a:r>
            <a:rPr lang="zh-TW" altLang="en-US" sz="4000" kern="1200" dirty="0">
              <a:latin typeface="標楷體" panose="03000509000000000000" pitchFamily="65" charset="-120"/>
              <a:ea typeface="標楷體" panose="03000509000000000000" pitchFamily="65" charset="-120"/>
            </a:rPr>
            <a:t>洪沁嵐</a:t>
          </a:r>
          <a:endParaRPr lang="zh-TW" altLang="en-US" sz="4000" kern="1200" noProof="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33041" y="2594199"/>
        <a:ext cx="2908137" cy="632801"/>
      </dsp:txXfrm>
    </dsp:sp>
    <dsp:sp modelId="{F7FA26C2-9A7D-456E-A3F1-57C85E3B8944}">
      <dsp:nvSpPr>
        <dsp:cNvPr id="0" name=""/>
        <dsp:cNvSpPr/>
      </dsp:nvSpPr>
      <dsp:spPr>
        <a:xfrm rot="952636">
          <a:off x="3092971" y="445675"/>
          <a:ext cx="1749937" cy="1749937"/>
        </a:xfrm>
        <a:prstGeom prst="teardrop">
          <a:avLst/>
        </a:prstGeom>
        <a:solidFill>
          <a:schemeClr val="accent1"/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027E61-512C-4C5C-B861-C214EB2B7051}">
      <dsp:nvSpPr>
        <dsp:cNvPr id="0" name=""/>
        <dsp:cNvSpPr/>
      </dsp:nvSpPr>
      <dsp:spPr>
        <a:xfrm>
          <a:off x="3444773" y="744619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3CA5A9-4015-4F4C-A300-8CD9B37F28EC}">
      <dsp:nvSpPr>
        <dsp:cNvPr id="0" name=""/>
        <dsp:cNvSpPr/>
      </dsp:nvSpPr>
      <dsp:spPr>
        <a:xfrm>
          <a:off x="2978545" y="2556044"/>
          <a:ext cx="2868750" cy="84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zh-TW" altLang="en-US" sz="3200" kern="1200" noProof="0" dirty="0">
              <a:latin typeface="標楷體" panose="03000509000000000000" pitchFamily="65" charset="-120"/>
              <a:ea typeface="標楷體" panose="03000509000000000000" pitchFamily="65" charset="-120"/>
            </a:rPr>
            <a:t>文書</a:t>
          </a:r>
          <a:endParaRPr lang="en-US" altLang="zh-TW" sz="3200" kern="1200" noProof="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zh-TW" altLang="en-US" sz="3200" kern="1200" noProof="0" dirty="0">
              <a:latin typeface="標楷體" panose="03000509000000000000" pitchFamily="65" charset="-120"/>
              <a:ea typeface="標楷體" panose="03000509000000000000" pitchFamily="65" charset="-120"/>
            </a:rPr>
            <a:t>事務組</a:t>
          </a:r>
        </a:p>
      </dsp:txBody>
      <dsp:txXfrm>
        <a:off x="2978545" y="2556044"/>
        <a:ext cx="2868750" cy="840240"/>
      </dsp:txXfrm>
    </dsp:sp>
    <dsp:sp modelId="{6E502D37-0C18-4C1D-B5B6-1EE0F7480188}">
      <dsp:nvSpPr>
        <dsp:cNvPr id="0" name=""/>
        <dsp:cNvSpPr/>
      </dsp:nvSpPr>
      <dsp:spPr>
        <a:xfrm rot="1044272">
          <a:off x="5424315" y="416278"/>
          <a:ext cx="1784428" cy="1644101"/>
        </a:xfrm>
        <a:prstGeom prst="teardrop">
          <a:avLst/>
        </a:prstGeom>
        <a:solidFill>
          <a:schemeClr val="accent1"/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291F4F3-1EE7-4DA5-9945-2BDB8BB6DF14}">
      <dsp:nvSpPr>
        <dsp:cNvPr id="0" name=""/>
        <dsp:cNvSpPr/>
      </dsp:nvSpPr>
      <dsp:spPr>
        <a:xfrm>
          <a:off x="5811100" y="583817"/>
          <a:ext cx="1004062" cy="10040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3AA4CD-88DE-4BAA-9BCF-1DE9D253FCAA}">
      <dsp:nvSpPr>
        <dsp:cNvPr id="0" name=""/>
        <dsp:cNvSpPr/>
      </dsp:nvSpPr>
      <dsp:spPr>
        <a:xfrm>
          <a:off x="5988553" y="2232887"/>
          <a:ext cx="860108" cy="1699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幹事出納</a:t>
          </a:r>
          <a:endParaRPr lang="zh-TW" altLang="en-US" sz="3200" kern="1200" noProof="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988553" y="2232887"/>
        <a:ext cx="860108" cy="1699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C0D29-338E-496D-BF52-814C805495D1}">
      <dsp:nvSpPr>
        <dsp:cNvPr id="0" name=""/>
        <dsp:cNvSpPr/>
      </dsp:nvSpPr>
      <dsp:spPr>
        <a:xfrm>
          <a:off x="1247221" y="27079"/>
          <a:ext cx="2517512" cy="17601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/>
            <a:t>🏫 </a:t>
          </a: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打造安全舒適的校園環境</a:t>
          </a:r>
        </a:p>
      </dsp:txBody>
      <dsp:txXfrm>
        <a:off x="1333145" y="113003"/>
        <a:ext cx="2345664" cy="1588308"/>
      </dsp:txXfrm>
    </dsp:sp>
    <dsp:sp modelId="{CF7336E4-4FDE-42F2-84C9-7FDE31D976AE}">
      <dsp:nvSpPr>
        <dsp:cNvPr id="0" name=""/>
        <dsp:cNvSpPr/>
      </dsp:nvSpPr>
      <dsp:spPr>
        <a:xfrm>
          <a:off x="828395" y="991101"/>
          <a:ext cx="3448793" cy="3448793"/>
        </a:xfrm>
        <a:custGeom>
          <a:avLst/>
          <a:gdLst/>
          <a:ahLst/>
          <a:cxnLst/>
          <a:rect l="0" t="0" r="0" b="0"/>
          <a:pathLst>
            <a:path>
              <a:moveTo>
                <a:pt x="2939254" y="500605"/>
              </a:moveTo>
              <a:arcTo wR="1724396" hR="1724396" stAng="18887407" swAng="803650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F4D0E-2E1B-46BF-90F2-B07D7530B331}">
      <dsp:nvSpPr>
        <dsp:cNvPr id="0" name=""/>
        <dsp:cNvSpPr/>
      </dsp:nvSpPr>
      <dsp:spPr>
        <a:xfrm>
          <a:off x="3127250" y="1809904"/>
          <a:ext cx="2169301" cy="1580158"/>
        </a:xfrm>
        <a:prstGeom prst="roundRect">
          <a:avLst/>
        </a:prstGeom>
        <a:gradFill rotWithShape="0">
          <a:gsLst>
            <a:gs pos="0">
              <a:schemeClr val="accent2">
                <a:hueOff val="-294232"/>
                <a:satOff val="1406"/>
                <a:lumOff val="1961"/>
                <a:alphaOff val="0"/>
                <a:satMod val="100000"/>
                <a:lumMod val="100000"/>
              </a:schemeClr>
            </a:gs>
            <a:gs pos="50000">
              <a:schemeClr val="accent2">
                <a:hueOff val="-294232"/>
                <a:satOff val="1406"/>
                <a:lumOff val="196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294232"/>
                <a:satOff val="1406"/>
                <a:lumOff val="196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kern="1200" dirty="0"/>
            <a:t>🌳</a:t>
          </a:r>
          <a:r>
            <a:rPr lang="zh-TW" altLang="en-US" sz="3200" kern="1200" dirty="0"/>
            <a:t> </a:t>
          </a: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校園綠美化與安全維護</a:t>
          </a:r>
        </a:p>
      </dsp:txBody>
      <dsp:txXfrm>
        <a:off x="3204387" y="1887041"/>
        <a:ext cx="2015027" cy="1425884"/>
      </dsp:txXfrm>
    </dsp:sp>
    <dsp:sp modelId="{52D6845A-2A1B-417E-AC54-2464EC3134E6}">
      <dsp:nvSpPr>
        <dsp:cNvPr id="0" name=""/>
        <dsp:cNvSpPr/>
      </dsp:nvSpPr>
      <dsp:spPr>
        <a:xfrm>
          <a:off x="763108" y="875586"/>
          <a:ext cx="3448793" cy="3448793"/>
        </a:xfrm>
        <a:custGeom>
          <a:avLst/>
          <a:gdLst/>
          <a:ahLst/>
          <a:cxnLst/>
          <a:rect l="0" t="0" r="0" b="0"/>
          <a:pathLst>
            <a:path>
              <a:moveTo>
                <a:pt x="3253897" y="2520743"/>
              </a:moveTo>
              <a:arcTo wR="1724396" hR="1724396" stAng="1650246" swAng="1389198"/>
            </a:path>
          </a:pathLst>
        </a:custGeom>
        <a:noFill/>
        <a:ln w="6350" cap="flat" cmpd="sng" algn="ctr">
          <a:solidFill>
            <a:schemeClr val="accent2">
              <a:hueOff val="-294232"/>
              <a:satOff val="1406"/>
              <a:lumOff val="19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8EE0C3-3B01-4254-B01C-485E97792304}">
      <dsp:nvSpPr>
        <dsp:cNvPr id="0" name=""/>
        <dsp:cNvSpPr/>
      </dsp:nvSpPr>
      <dsp:spPr>
        <a:xfrm>
          <a:off x="1399782" y="3547183"/>
          <a:ext cx="2175445" cy="1554392"/>
        </a:xfrm>
        <a:prstGeom prst="roundRect">
          <a:avLst/>
        </a:prstGeom>
        <a:gradFill rotWithShape="0">
          <a:gsLst>
            <a:gs pos="0">
              <a:schemeClr val="accent2">
                <a:hueOff val="-588464"/>
                <a:satOff val="2812"/>
                <a:lumOff val="3922"/>
                <a:alphaOff val="0"/>
                <a:satMod val="100000"/>
                <a:lumMod val="100000"/>
              </a:schemeClr>
            </a:gs>
            <a:gs pos="50000">
              <a:schemeClr val="accent2">
                <a:hueOff val="-588464"/>
                <a:satOff val="2812"/>
                <a:lumOff val="392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588464"/>
                <a:satOff val="2812"/>
                <a:lumOff val="392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kern="1200" dirty="0"/>
            <a:t>🔧 </a:t>
          </a:r>
          <a:r>
            <a:rPr lang="zh-TW" altLang="en-US" sz="3600" kern="1200" dirty="0">
              <a:latin typeface="標楷體" panose="03000509000000000000" pitchFamily="65" charset="-120"/>
              <a:ea typeface="標楷體" panose="03000509000000000000" pitchFamily="65" charset="-120"/>
            </a:rPr>
            <a:t>設施維護</a:t>
          </a:r>
        </a:p>
      </dsp:txBody>
      <dsp:txXfrm>
        <a:off x="1475661" y="3623062"/>
        <a:ext cx="2023687" cy="1402634"/>
      </dsp:txXfrm>
    </dsp:sp>
    <dsp:sp modelId="{B24C592F-227C-4368-8946-035B42F20231}">
      <dsp:nvSpPr>
        <dsp:cNvPr id="0" name=""/>
        <dsp:cNvSpPr/>
      </dsp:nvSpPr>
      <dsp:spPr>
        <a:xfrm>
          <a:off x="762997" y="875496"/>
          <a:ext cx="3448793" cy="3448793"/>
        </a:xfrm>
        <a:custGeom>
          <a:avLst/>
          <a:gdLst/>
          <a:ahLst/>
          <a:cxnLst/>
          <a:rect l="0" t="0" r="0" b="0"/>
          <a:pathLst>
            <a:path>
              <a:moveTo>
                <a:pt x="631763" y="3058449"/>
              </a:moveTo>
              <a:arcTo wR="1724396" hR="1724396" stAng="7759116" swAng="1273824"/>
            </a:path>
          </a:pathLst>
        </a:custGeom>
        <a:noFill/>
        <a:ln w="6350" cap="flat" cmpd="sng" algn="ctr">
          <a:solidFill>
            <a:schemeClr val="accent2">
              <a:hueOff val="-588464"/>
              <a:satOff val="2812"/>
              <a:lumOff val="39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B61E52-07CE-4378-B060-FF03A5284AE7}">
      <dsp:nvSpPr>
        <dsp:cNvPr id="0" name=""/>
        <dsp:cNvSpPr/>
      </dsp:nvSpPr>
      <dsp:spPr>
        <a:xfrm>
          <a:off x="-242037" y="1730883"/>
          <a:ext cx="2010291" cy="1711210"/>
        </a:xfrm>
        <a:prstGeom prst="roundRect">
          <a:avLst/>
        </a:prstGeom>
        <a:gradFill rotWithShape="0">
          <a:gsLst>
            <a:gs pos="0">
              <a:schemeClr val="accent2">
                <a:hueOff val="-882696"/>
                <a:satOff val="4218"/>
                <a:lumOff val="5883"/>
                <a:alphaOff val="0"/>
                <a:satMod val="100000"/>
                <a:lumMod val="100000"/>
              </a:schemeClr>
            </a:gs>
            <a:gs pos="50000">
              <a:schemeClr val="accent2">
                <a:hueOff val="-882696"/>
                <a:satOff val="4218"/>
                <a:lumOff val="588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882696"/>
                <a:satOff val="4218"/>
                <a:lumOff val="588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/>
            <a:t>🤝</a:t>
          </a:r>
          <a:r>
            <a:rPr lang="zh-TW" altLang="en-US" sz="1700" kern="1200" dirty="0"/>
            <a:t> </a:t>
          </a:r>
          <a:r>
            <a:rPr lang="zh-TW" altLang="en-US" sz="3200" kern="1200" dirty="0">
              <a:latin typeface="標楷體" panose="03000509000000000000" pitchFamily="65" charset="-120"/>
              <a:ea typeface="標楷體" panose="03000509000000000000" pitchFamily="65" charset="-120"/>
            </a:rPr>
            <a:t>協助家長會支持活動</a:t>
          </a:r>
        </a:p>
      </dsp:txBody>
      <dsp:txXfrm>
        <a:off x="-158503" y="1814417"/>
        <a:ext cx="1843223" cy="1544142"/>
      </dsp:txXfrm>
    </dsp:sp>
    <dsp:sp modelId="{06DBA462-9790-4FA1-AEC4-243758245B2A}">
      <dsp:nvSpPr>
        <dsp:cNvPr id="0" name=""/>
        <dsp:cNvSpPr/>
      </dsp:nvSpPr>
      <dsp:spPr>
        <a:xfrm>
          <a:off x="685096" y="997169"/>
          <a:ext cx="3448793" cy="3448793"/>
        </a:xfrm>
        <a:custGeom>
          <a:avLst/>
          <a:gdLst/>
          <a:ahLst/>
          <a:cxnLst/>
          <a:rect l="0" t="0" r="0" b="0"/>
          <a:pathLst>
            <a:path>
              <a:moveTo>
                <a:pt x="315152" y="730629"/>
              </a:moveTo>
              <a:arcTo wR="1724396" hR="1724396" stAng="12911437" swAng="738373"/>
            </a:path>
          </a:pathLst>
        </a:custGeom>
        <a:noFill/>
        <a:ln w="6350" cap="flat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06345545-50D9-46F1-A63A-4322FBEF75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784DEC5-3FD1-49B9-9EA3-04FF95D9FB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851F2-3A13-4CE0-9043-583C81E4D3FD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2026/8/28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60EC44B-EC59-482F-8C1B-2384705E4C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1B6E7C5-4EDD-482E-A4DD-9F2BD78C85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6B80C-40FB-4336-8013-08E592328F53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8903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BC8A03F-2103-4FA4-84D9-055AF75D28F3}" type="datetime1">
              <a:rPr lang="zh-TW" altLang="en-US" smtClean="0"/>
              <a:pPr/>
              <a:t>2026/8/28</a:t>
            </a:fld>
            <a:endParaRPr lang="zh-TW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 dirty="0"/>
              <a:t>編輯母片文字樣式</a:t>
            </a:r>
          </a:p>
          <a:p>
            <a:pPr lvl="1"/>
            <a:r>
              <a:rPr lang="zh-TW" altLang="en-US" noProof="0" dirty="0"/>
              <a:t>第二層</a:t>
            </a:r>
          </a:p>
          <a:p>
            <a:pPr lvl="2"/>
            <a:r>
              <a:rPr lang="zh-TW" altLang="en-US" noProof="0" dirty="0"/>
              <a:t>第三層</a:t>
            </a:r>
          </a:p>
          <a:p>
            <a:pPr lvl="3"/>
            <a:r>
              <a:rPr lang="zh-TW" altLang="en-US" noProof="0" dirty="0"/>
              <a:t>第四層</a:t>
            </a:r>
          </a:p>
          <a:p>
            <a:pPr lvl="4"/>
            <a:r>
              <a:rPr lang="zh-TW" altLang="en-US" noProof="0" dirty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C0104FE-EB95-4464-935A-1A0F8A0020E0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576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104FE-EB95-4464-935A-1A0F8A0020E0}" type="slidenum">
              <a:rPr lang="en-US" altLang="zh-TW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809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104FE-EB95-4464-935A-1A0F8A0020E0}" type="slidenum">
              <a:rPr lang="en-US" altLang="zh-TW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3903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104FE-EB95-4464-935A-1A0F8A0020E0}" type="slidenum">
              <a:rPr lang="en-US" altLang="zh-TW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07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104FE-EB95-4464-935A-1A0F8A0020E0}" type="slidenum">
              <a:rPr lang="en-US" altLang="zh-TW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6095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矩形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矩形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矩形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群組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直線接點​​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20" name="日期預留位置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C1F504D-DC33-4CAD-93F6-FA0612802E39}" type="datetime1">
              <a:rPr lang="zh-TW" altLang="en-US" smtClean="0"/>
              <a:t>2026/8/28</a:t>
            </a:fld>
            <a:endParaRPr lang="zh-TW" altLang="en-US" dirty="0"/>
          </a:p>
        </p:txBody>
      </p:sp>
      <p:sp>
        <p:nvSpPr>
          <p:cNvPr id="21" name="頁尾預留位置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22" name="投影片編號預留位置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B73BC-B049-4115-A692-8D63A059BFB8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5D0638CB-8B7A-4FC6-B10E-B2AC840A66D2}" type="datetime1">
              <a:rPr lang="zh-TW" altLang="en-US" noProof="0" smtClean="0"/>
              <a:t>2026/8/28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矩形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矩形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矩形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群組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直線接點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接點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接點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 hasCustomPrompt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</a:lstStyle>
          <a:p>
            <a:fld id="{5832D36F-39C6-4966-8FC6-D531D67E24D9}" type="datetime1">
              <a:rPr lang="zh-TW" altLang="en-US" smtClean="0"/>
              <a:t>2026/8/28</a:t>
            </a:fld>
            <a:endParaRPr lang="zh-TW" altLang="en-US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B73BC-B049-4115-A692-8D63A059BFB8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 hasCustomPrompt="1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4E0DD91-1D73-4D7E-AFBF-6F840309D910}" type="datetime1">
              <a:rPr lang="zh-TW" altLang="en-US" noProof="0" smtClean="0"/>
              <a:t>2026/8/28</a:t>
            </a:fld>
            <a:endParaRPr lang="zh-TW" altLang="en-US" noProof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 hasCustomPrompt="1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 hasCustomPrompt="1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AE130AA-226E-4CB7-887C-C7C5207EDF0E}" type="datetime1">
              <a:rPr lang="zh-TW" altLang="en-US" smtClean="0"/>
              <a:t>2026/8/28</a:t>
            </a:fld>
            <a:endParaRPr lang="zh-TW" altLang="en-US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B73BC-B049-4115-A692-8D63A059BFB8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E2DC242A-5D66-4005-B4FB-321198C32129}" type="datetime1">
              <a:rPr lang="zh-TW" altLang="en-US" noProof="0" smtClean="0"/>
              <a:t>2026/8/28</a:t>
            </a:fld>
            <a:endParaRPr lang="zh-TW" altLang="en-US" noProof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5F16A8D-C4CC-451D-825A-F09807298C7F}" type="datetime1">
              <a:rPr lang="zh-TW" altLang="en-US" noProof="0" smtClean="0"/>
              <a:t>2026/8/28</a:t>
            </a:fld>
            <a:endParaRPr lang="zh-TW" altLang="en-US" noProof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矩形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矩形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 hasCustomPrompt="1"/>
          </p:nvPr>
        </p:nvSpPr>
        <p:spPr>
          <a:xfrm>
            <a:off x="790575" y="704850"/>
            <a:ext cx="7562850" cy="5143500"/>
          </a:xfrm>
        </p:spPr>
        <p:txBody>
          <a:bodyPr rtlCol="0"/>
          <a:lstStyle>
            <a:lvl1pPr>
              <a:defRPr sz="19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E89CC45-F346-46EF-8F88-C5A805B5BECC}" type="datetime1">
              <a:rPr lang="zh-TW" altLang="en-US" smtClean="0"/>
              <a:t>2026/8/28</a:t>
            </a:fld>
            <a:endParaRPr lang="zh-TW" altLang="en-US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 rtlCol="0"/>
          <a:lstStyle>
            <a:lvl1pPr algn="r"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B73BC-B049-4115-A692-8D63A059BFB8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矩形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圖片預留位置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6268832A-0981-4713-ADD3-0D3ABE5367C0}" type="datetime1">
              <a:rPr lang="zh-TW" altLang="en-US" smtClean="0"/>
              <a:t>2026/8/28</a:t>
            </a:fld>
            <a:endParaRPr lang="zh-TW" altLang="en-US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B73BC-B049-4115-A692-8D63A059BFB8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A2EB7BC-7065-4E3B-9F67-FC40B778AE44}" type="datetime1">
              <a:rPr lang="zh-TW" altLang="en-US" noProof="0" smtClean="0"/>
              <a:t>2026/8/28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75F0793-F7E5-4DF5-A538-CECEC93E26BC}" type="datetime1">
              <a:rPr lang="zh-TW" altLang="en-US" noProof="0" smtClean="0"/>
              <a:t>2026/8/28</a:t>
            </a:fld>
            <a:endParaRPr lang="zh-TW" altLang="en-US" noProof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zh-TW" altLang="en-US" noProof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矩形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BDC94D8-3901-483C-9DFA-0D26565C39BC}" type="datetime1">
              <a:rPr lang="zh-TW" altLang="en-US" smtClean="0"/>
              <a:t>2026/8/28</a:t>
            </a:fld>
            <a:endParaRPr lang="zh-TW" altLang="en-US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B73BC-B049-4115-A692-8D63A059BFB8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60024" y="1442916"/>
            <a:ext cx="3238829" cy="3252231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66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總務處</a:t>
            </a:r>
            <a:br>
              <a:rPr lang="en-US" altLang="zh-TW" sz="48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8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業務報告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7A8AD03-861D-478B-A7C0-99D4429BF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467" y="1924255"/>
            <a:ext cx="5647266" cy="412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矩形 13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5" name="圖片 2" descr="葉子特寫">
            <a:extLst>
              <a:ext uri="{FF2B5EF4-FFF2-40B4-BE49-F238E27FC236}">
                <a16:creationId xmlns:a16="http://schemas.microsoft.com/office/drawing/2014/main" id="{C542C31E-A9A6-4196-9C15-D9E26F2B2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>
            <a:noAutofit/>
          </a:bodyPr>
          <a:lstStyle/>
          <a:p>
            <a:pPr algn="ctr">
              <a:tabLst>
                <a:tab pos="4119563" algn="l"/>
              </a:tabLst>
            </a:pPr>
            <a:r>
              <a:rPr lang="zh-TW" altLang="en-US" sz="5400" dirty="0"/>
              <a:t>👋 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歡迎來到甲圍國小！</a:t>
            </a:r>
            <a:b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0" i="0" dirty="0">
                <a:solidFill>
                  <a:srgbClr val="E2EDE7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總務處團隊（主任、文書事務組長、幹事出納、行政</a:t>
            </a:r>
            <a:r>
              <a:rPr lang="zh-TW" altLang="en-US" sz="2000" dirty="0">
                <a:solidFill>
                  <a:srgbClr val="E2EDE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助理、勞務人力、警衛大哥）</a:t>
            </a:r>
            <a:b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9" name="內容預留位置 8" descr="Smart Art 圖示">
            <a:extLst>
              <a:ext uri="{FF2B5EF4-FFF2-40B4-BE49-F238E27FC236}">
                <a16:creationId xmlns:a16="http://schemas.microsoft.com/office/drawing/2014/main" id="{8FF6EDB8-0D3A-4193-BDFE-DD56CEA7DA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971805"/>
              </p:ext>
            </p:extLst>
          </p:nvPr>
        </p:nvGraphicFramePr>
        <p:xfrm>
          <a:off x="1066800" y="2103120"/>
          <a:ext cx="10058400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淚滴形 6">
            <a:extLst>
              <a:ext uri="{FF2B5EF4-FFF2-40B4-BE49-F238E27FC236}">
                <a16:creationId xmlns:a16="http://schemas.microsoft.com/office/drawing/2014/main" id="{4DDE6F3D-852A-461D-8314-F8F0CB22B90C}"/>
              </a:ext>
            </a:extLst>
          </p:cNvPr>
          <p:cNvSpPr/>
          <p:nvPr/>
        </p:nvSpPr>
        <p:spPr>
          <a:xfrm rot="1044272">
            <a:off x="9000155" y="2512194"/>
            <a:ext cx="1854406" cy="1708575"/>
          </a:xfrm>
          <a:prstGeom prst="teardrop">
            <a:avLst>
              <a:gd name="adj" fmla="val 87246"/>
            </a:avLst>
          </a:prstGeom>
          <a:solidFill>
            <a:schemeClr val="accent1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5">
              <a:hueOff val="414507"/>
              <a:satOff val="39495"/>
              <a:lumOff val="-16471"/>
              <a:alphaOff val="0"/>
            </a:schemeClr>
          </a:effectRef>
          <a:fontRef idx="minor"/>
        </p:style>
        <p:txBody>
          <a:bodyPr/>
          <a:lstStyle/>
          <a:p>
            <a:endParaRPr lang="zh-TW" altLang="en-US" dirty="0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8257BDA4-0C78-45E0-9A91-16028CB98BD3}"/>
              </a:ext>
            </a:extLst>
          </p:cNvPr>
          <p:cNvSpPr/>
          <p:nvPr/>
        </p:nvSpPr>
        <p:spPr>
          <a:xfrm>
            <a:off x="9733205" y="3468051"/>
            <a:ext cx="274462" cy="376237"/>
          </a:xfrm>
          <a:custGeom>
            <a:avLst/>
            <a:gdLst>
              <a:gd name="connsiteX0" fmla="*/ 272201 w 274462"/>
              <a:gd name="connsiteY0" fmla="*/ 87630 h 376237"/>
              <a:gd name="connsiteX1" fmla="*/ 264581 w 274462"/>
              <a:gd name="connsiteY1" fmla="*/ 61913 h 376237"/>
              <a:gd name="connsiteX2" fmla="*/ 238863 w 274462"/>
              <a:gd name="connsiteY2" fmla="*/ 69533 h 376237"/>
              <a:gd name="connsiteX3" fmla="*/ 200763 w 274462"/>
              <a:gd name="connsiteY3" fmla="*/ 137160 h 376237"/>
              <a:gd name="connsiteX4" fmla="*/ 226481 w 274462"/>
              <a:gd name="connsiteY4" fmla="*/ 35243 h 376237"/>
              <a:gd name="connsiteX5" fmla="*/ 212193 w 274462"/>
              <a:gd name="connsiteY5" fmla="*/ 12383 h 376237"/>
              <a:gd name="connsiteX6" fmla="*/ 189333 w 274462"/>
              <a:gd name="connsiteY6" fmla="*/ 26670 h 376237"/>
              <a:gd name="connsiteX7" fmla="*/ 167426 w 274462"/>
              <a:gd name="connsiteY7" fmla="*/ 114300 h 376237"/>
              <a:gd name="connsiteX8" fmla="*/ 167426 w 274462"/>
              <a:gd name="connsiteY8" fmla="*/ 19050 h 376237"/>
              <a:gd name="connsiteX9" fmla="*/ 148376 w 274462"/>
              <a:gd name="connsiteY9" fmla="*/ 0 h 376237"/>
              <a:gd name="connsiteX10" fmla="*/ 129326 w 274462"/>
              <a:gd name="connsiteY10" fmla="*/ 19050 h 376237"/>
              <a:gd name="connsiteX11" fmla="*/ 129326 w 274462"/>
              <a:gd name="connsiteY11" fmla="*/ 120968 h 376237"/>
              <a:gd name="connsiteX12" fmla="*/ 107418 w 274462"/>
              <a:gd name="connsiteY12" fmla="*/ 26670 h 376237"/>
              <a:gd name="connsiteX13" fmla="*/ 84558 w 274462"/>
              <a:gd name="connsiteY13" fmla="*/ 12383 h 376237"/>
              <a:gd name="connsiteX14" fmla="*/ 70271 w 274462"/>
              <a:gd name="connsiteY14" fmla="*/ 35243 h 376237"/>
              <a:gd name="connsiteX15" fmla="*/ 96941 w 274462"/>
              <a:gd name="connsiteY15" fmla="*/ 148590 h 376237"/>
              <a:gd name="connsiteX16" fmla="*/ 90273 w 274462"/>
              <a:gd name="connsiteY16" fmla="*/ 186690 h 376237"/>
              <a:gd name="connsiteX17" fmla="*/ 89321 w 274462"/>
              <a:gd name="connsiteY17" fmla="*/ 185738 h 376237"/>
              <a:gd name="connsiteX18" fmla="*/ 22646 w 274462"/>
              <a:gd name="connsiteY18" fmla="*/ 132398 h 376237"/>
              <a:gd name="connsiteX19" fmla="*/ 738 w 274462"/>
              <a:gd name="connsiteY19" fmla="*/ 144780 h 376237"/>
              <a:gd name="connsiteX20" fmla="*/ 13121 w 274462"/>
              <a:gd name="connsiteY20" fmla="*/ 166688 h 376237"/>
              <a:gd name="connsiteX21" fmla="*/ 49316 w 274462"/>
              <a:gd name="connsiteY21" fmla="*/ 206693 h 376237"/>
              <a:gd name="connsiteX22" fmla="*/ 112181 w 274462"/>
              <a:gd name="connsiteY22" fmla="*/ 274320 h 376237"/>
              <a:gd name="connsiteX23" fmla="*/ 112181 w 274462"/>
              <a:gd name="connsiteY23" fmla="*/ 376238 h 376237"/>
              <a:gd name="connsiteX24" fmla="*/ 196001 w 274462"/>
              <a:gd name="connsiteY24" fmla="*/ 376238 h 376237"/>
              <a:gd name="connsiteX25" fmla="*/ 196001 w 274462"/>
              <a:gd name="connsiteY25" fmla="*/ 268605 h 376237"/>
              <a:gd name="connsiteX26" fmla="*/ 232196 w 274462"/>
              <a:gd name="connsiteY26" fmla="*/ 159068 h 376237"/>
              <a:gd name="connsiteX27" fmla="*/ 272201 w 274462"/>
              <a:gd name="connsiteY27" fmla="*/ 87630 h 376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4462" h="376237">
                <a:moveTo>
                  <a:pt x="272201" y="87630"/>
                </a:moveTo>
                <a:cubicBezTo>
                  <a:pt x="276963" y="78105"/>
                  <a:pt x="274106" y="66675"/>
                  <a:pt x="264581" y="61913"/>
                </a:cubicBezTo>
                <a:cubicBezTo>
                  <a:pt x="255056" y="57150"/>
                  <a:pt x="243626" y="60008"/>
                  <a:pt x="238863" y="69533"/>
                </a:cubicBezTo>
                <a:lnTo>
                  <a:pt x="200763" y="137160"/>
                </a:lnTo>
                <a:lnTo>
                  <a:pt x="226481" y="35243"/>
                </a:lnTo>
                <a:cubicBezTo>
                  <a:pt x="229338" y="24765"/>
                  <a:pt x="222671" y="14288"/>
                  <a:pt x="212193" y="12383"/>
                </a:cubicBezTo>
                <a:cubicBezTo>
                  <a:pt x="201716" y="9525"/>
                  <a:pt x="191238" y="16193"/>
                  <a:pt x="189333" y="26670"/>
                </a:cubicBezTo>
                <a:lnTo>
                  <a:pt x="167426" y="114300"/>
                </a:lnTo>
                <a:lnTo>
                  <a:pt x="167426" y="19050"/>
                </a:lnTo>
                <a:cubicBezTo>
                  <a:pt x="167426" y="8573"/>
                  <a:pt x="158853" y="0"/>
                  <a:pt x="148376" y="0"/>
                </a:cubicBezTo>
                <a:cubicBezTo>
                  <a:pt x="137898" y="0"/>
                  <a:pt x="129326" y="8573"/>
                  <a:pt x="129326" y="19050"/>
                </a:cubicBezTo>
                <a:lnTo>
                  <a:pt x="129326" y="120968"/>
                </a:lnTo>
                <a:lnTo>
                  <a:pt x="107418" y="26670"/>
                </a:lnTo>
                <a:cubicBezTo>
                  <a:pt x="105513" y="16193"/>
                  <a:pt x="95036" y="10478"/>
                  <a:pt x="84558" y="12383"/>
                </a:cubicBezTo>
                <a:cubicBezTo>
                  <a:pt x="74081" y="14288"/>
                  <a:pt x="68366" y="24765"/>
                  <a:pt x="70271" y="35243"/>
                </a:cubicBezTo>
                <a:lnTo>
                  <a:pt x="96941" y="148590"/>
                </a:lnTo>
                <a:cubicBezTo>
                  <a:pt x="95988" y="161925"/>
                  <a:pt x="93131" y="175260"/>
                  <a:pt x="90273" y="186690"/>
                </a:cubicBezTo>
                <a:cubicBezTo>
                  <a:pt x="90273" y="186690"/>
                  <a:pt x="90273" y="185738"/>
                  <a:pt x="89321" y="185738"/>
                </a:cubicBezTo>
                <a:cubicBezTo>
                  <a:pt x="73128" y="160973"/>
                  <a:pt x="47411" y="139065"/>
                  <a:pt x="22646" y="132398"/>
                </a:cubicBezTo>
                <a:cubicBezTo>
                  <a:pt x="13121" y="129540"/>
                  <a:pt x="3596" y="135255"/>
                  <a:pt x="738" y="144780"/>
                </a:cubicBezTo>
                <a:cubicBezTo>
                  <a:pt x="-2119" y="154305"/>
                  <a:pt x="3596" y="163830"/>
                  <a:pt x="13121" y="166688"/>
                </a:cubicBezTo>
                <a:cubicBezTo>
                  <a:pt x="25503" y="169545"/>
                  <a:pt x="36933" y="187643"/>
                  <a:pt x="49316" y="206693"/>
                </a:cubicBezTo>
                <a:cubicBezTo>
                  <a:pt x="64556" y="230505"/>
                  <a:pt x="83606" y="258127"/>
                  <a:pt x="112181" y="274320"/>
                </a:cubicBezTo>
                <a:lnTo>
                  <a:pt x="112181" y="376238"/>
                </a:lnTo>
                <a:lnTo>
                  <a:pt x="196001" y="376238"/>
                </a:lnTo>
                <a:lnTo>
                  <a:pt x="196001" y="268605"/>
                </a:lnTo>
                <a:cubicBezTo>
                  <a:pt x="227433" y="252413"/>
                  <a:pt x="231243" y="184785"/>
                  <a:pt x="232196" y="159068"/>
                </a:cubicBezTo>
                <a:lnTo>
                  <a:pt x="272201" y="8763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TW" altLang="en-US" dirty="0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5B2091B5-FA5F-4B1B-B7F8-5FC1608C58DC}"/>
              </a:ext>
            </a:extLst>
          </p:cNvPr>
          <p:cNvSpPr/>
          <p:nvPr/>
        </p:nvSpPr>
        <p:spPr>
          <a:xfrm>
            <a:off x="9560588" y="3013709"/>
            <a:ext cx="333784" cy="334327"/>
          </a:xfrm>
          <a:custGeom>
            <a:avLst/>
            <a:gdLst>
              <a:gd name="connsiteX0" fmla="*/ 119063 w 333784"/>
              <a:gd name="connsiteY0" fmla="*/ 239078 h 334327"/>
              <a:gd name="connsiteX1" fmla="*/ 139065 w 333784"/>
              <a:gd name="connsiteY1" fmla="*/ 319088 h 334327"/>
              <a:gd name="connsiteX2" fmla="*/ 157162 w 333784"/>
              <a:gd name="connsiteY2" fmla="*/ 333375 h 334327"/>
              <a:gd name="connsiteX3" fmla="*/ 161925 w 333784"/>
              <a:gd name="connsiteY3" fmla="*/ 332423 h 334327"/>
              <a:gd name="connsiteX4" fmla="*/ 176212 w 333784"/>
              <a:gd name="connsiteY4" fmla="*/ 309563 h 334327"/>
              <a:gd name="connsiteX5" fmla="*/ 158115 w 333784"/>
              <a:gd name="connsiteY5" fmla="*/ 234315 h 334327"/>
              <a:gd name="connsiteX6" fmla="*/ 208598 w 333784"/>
              <a:gd name="connsiteY6" fmla="*/ 324803 h 334327"/>
              <a:gd name="connsiteX7" fmla="*/ 225742 w 333784"/>
              <a:gd name="connsiteY7" fmla="*/ 334328 h 334327"/>
              <a:gd name="connsiteX8" fmla="*/ 235267 w 333784"/>
              <a:gd name="connsiteY8" fmla="*/ 331470 h 334327"/>
              <a:gd name="connsiteX9" fmla="*/ 242887 w 333784"/>
              <a:gd name="connsiteY9" fmla="*/ 305753 h 334327"/>
              <a:gd name="connsiteX10" fmla="*/ 199073 w 333784"/>
              <a:gd name="connsiteY10" fmla="*/ 226695 h 334327"/>
              <a:gd name="connsiteX11" fmla="*/ 263843 w 333784"/>
              <a:gd name="connsiteY11" fmla="*/ 296228 h 334327"/>
              <a:gd name="connsiteX12" fmla="*/ 278130 w 333784"/>
              <a:gd name="connsiteY12" fmla="*/ 301943 h 334327"/>
              <a:gd name="connsiteX13" fmla="*/ 291465 w 333784"/>
              <a:gd name="connsiteY13" fmla="*/ 297180 h 334327"/>
              <a:gd name="connsiteX14" fmla="*/ 292418 w 333784"/>
              <a:gd name="connsiteY14" fmla="*/ 270510 h 334327"/>
              <a:gd name="connsiteX15" fmla="*/ 222885 w 333784"/>
              <a:gd name="connsiteY15" fmla="*/ 196215 h 334327"/>
              <a:gd name="connsiteX16" fmla="*/ 303848 w 333784"/>
              <a:gd name="connsiteY16" fmla="*/ 250508 h 334327"/>
              <a:gd name="connsiteX17" fmla="*/ 314325 w 333784"/>
              <a:gd name="connsiteY17" fmla="*/ 253365 h 334327"/>
              <a:gd name="connsiteX18" fmla="*/ 330518 w 333784"/>
              <a:gd name="connsiteY18" fmla="*/ 244793 h 334327"/>
              <a:gd name="connsiteX19" fmla="*/ 325755 w 333784"/>
              <a:gd name="connsiteY19" fmla="*/ 218122 h 334327"/>
              <a:gd name="connsiteX20" fmla="*/ 228600 w 333784"/>
              <a:gd name="connsiteY20" fmla="*/ 153353 h 334327"/>
              <a:gd name="connsiteX21" fmla="*/ 207645 w 333784"/>
              <a:gd name="connsiteY21" fmla="*/ 120968 h 334327"/>
              <a:gd name="connsiteX22" fmla="*/ 208598 w 333784"/>
              <a:gd name="connsiteY22" fmla="*/ 120968 h 334327"/>
              <a:gd name="connsiteX23" fmla="*/ 293370 w 333784"/>
              <a:gd name="connsiteY23" fmla="*/ 114300 h 334327"/>
              <a:gd name="connsiteX24" fmla="*/ 300037 w 333784"/>
              <a:gd name="connsiteY24" fmla="*/ 90487 h 334327"/>
              <a:gd name="connsiteX25" fmla="*/ 276225 w 333784"/>
              <a:gd name="connsiteY25" fmla="*/ 83820 h 334327"/>
              <a:gd name="connsiteX26" fmla="*/ 222885 w 333784"/>
              <a:gd name="connsiteY26" fmla="*/ 80010 h 334327"/>
              <a:gd name="connsiteX27" fmla="*/ 130492 w 333784"/>
              <a:gd name="connsiteY27" fmla="*/ 74295 h 334327"/>
              <a:gd name="connsiteX28" fmla="*/ 60960 w 333784"/>
              <a:gd name="connsiteY28" fmla="*/ 0 h 334327"/>
              <a:gd name="connsiteX29" fmla="*/ 0 w 333784"/>
              <a:gd name="connsiteY29" fmla="*/ 57150 h 334327"/>
              <a:gd name="connsiteX30" fmla="*/ 73342 w 333784"/>
              <a:gd name="connsiteY30" fmla="*/ 135255 h 334327"/>
              <a:gd name="connsiteX31" fmla="*/ 119063 w 333784"/>
              <a:gd name="connsiteY31" fmla="*/ 239078 h 334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3784" h="334327">
                <a:moveTo>
                  <a:pt x="119063" y="239078"/>
                </a:moveTo>
                <a:lnTo>
                  <a:pt x="139065" y="319088"/>
                </a:lnTo>
                <a:cubicBezTo>
                  <a:pt x="140970" y="327660"/>
                  <a:pt x="148590" y="333375"/>
                  <a:pt x="157162" y="333375"/>
                </a:cubicBezTo>
                <a:cubicBezTo>
                  <a:pt x="159067" y="333375"/>
                  <a:pt x="160020" y="333375"/>
                  <a:pt x="161925" y="332423"/>
                </a:cubicBezTo>
                <a:cubicBezTo>
                  <a:pt x="172403" y="329565"/>
                  <a:pt x="178117" y="320040"/>
                  <a:pt x="176212" y="309563"/>
                </a:cubicBezTo>
                <a:lnTo>
                  <a:pt x="158115" y="234315"/>
                </a:lnTo>
                <a:lnTo>
                  <a:pt x="208598" y="324803"/>
                </a:lnTo>
                <a:cubicBezTo>
                  <a:pt x="212408" y="331470"/>
                  <a:pt x="218123" y="334328"/>
                  <a:pt x="225742" y="334328"/>
                </a:cubicBezTo>
                <a:cubicBezTo>
                  <a:pt x="228600" y="334328"/>
                  <a:pt x="232410" y="333375"/>
                  <a:pt x="235267" y="331470"/>
                </a:cubicBezTo>
                <a:cubicBezTo>
                  <a:pt x="244792" y="326708"/>
                  <a:pt x="247650" y="314325"/>
                  <a:pt x="242887" y="305753"/>
                </a:cubicBezTo>
                <a:lnTo>
                  <a:pt x="199073" y="226695"/>
                </a:lnTo>
                <a:lnTo>
                  <a:pt x="263843" y="296228"/>
                </a:lnTo>
                <a:cubicBezTo>
                  <a:pt x="267653" y="300038"/>
                  <a:pt x="272415" y="301943"/>
                  <a:pt x="278130" y="301943"/>
                </a:cubicBezTo>
                <a:cubicBezTo>
                  <a:pt x="282893" y="301943"/>
                  <a:pt x="287655" y="300038"/>
                  <a:pt x="291465" y="297180"/>
                </a:cubicBezTo>
                <a:cubicBezTo>
                  <a:pt x="299085" y="289560"/>
                  <a:pt x="299085" y="278130"/>
                  <a:pt x="292418" y="270510"/>
                </a:cubicBezTo>
                <a:lnTo>
                  <a:pt x="222885" y="196215"/>
                </a:lnTo>
                <a:lnTo>
                  <a:pt x="303848" y="250508"/>
                </a:lnTo>
                <a:cubicBezTo>
                  <a:pt x="306705" y="252413"/>
                  <a:pt x="310515" y="253365"/>
                  <a:pt x="314325" y="253365"/>
                </a:cubicBezTo>
                <a:cubicBezTo>
                  <a:pt x="320040" y="253365"/>
                  <a:pt x="326708" y="250508"/>
                  <a:pt x="330518" y="244793"/>
                </a:cubicBezTo>
                <a:cubicBezTo>
                  <a:pt x="336233" y="236220"/>
                  <a:pt x="334328" y="223838"/>
                  <a:pt x="325755" y="218122"/>
                </a:cubicBezTo>
                <a:lnTo>
                  <a:pt x="228600" y="153353"/>
                </a:lnTo>
                <a:cubicBezTo>
                  <a:pt x="220028" y="142875"/>
                  <a:pt x="213360" y="131445"/>
                  <a:pt x="207645" y="120968"/>
                </a:cubicBezTo>
                <a:cubicBezTo>
                  <a:pt x="207645" y="120968"/>
                  <a:pt x="208598" y="120968"/>
                  <a:pt x="208598" y="120968"/>
                </a:cubicBezTo>
                <a:cubicBezTo>
                  <a:pt x="237173" y="127635"/>
                  <a:pt x="270510" y="126683"/>
                  <a:pt x="293370" y="114300"/>
                </a:cubicBezTo>
                <a:cubicBezTo>
                  <a:pt x="301943" y="109537"/>
                  <a:pt x="304800" y="99060"/>
                  <a:pt x="300037" y="90487"/>
                </a:cubicBezTo>
                <a:cubicBezTo>
                  <a:pt x="295275" y="81915"/>
                  <a:pt x="284798" y="79058"/>
                  <a:pt x="276225" y="83820"/>
                </a:cubicBezTo>
                <a:cubicBezTo>
                  <a:pt x="265748" y="89535"/>
                  <a:pt x="244792" y="84773"/>
                  <a:pt x="222885" y="80010"/>
                </a:cubicBezTo>
                <a:cubicBezTo>
                  <a:pt x="195262" y="73343"/>
                  <a:pt x="162878" y="65723"/>
                  <a:pt x="130492" y="74295"/>
                </a:cubicBezTo>
                <a:lnTo>
                  <a:pt x="60960" y="0"/>
                </a:lnTo>
                <a:lnTo>
                  <a:pt x="0" y="57150"/>
                </a:lnTo>
                <a:lnTo>
                  <a:pt x="73342" y="135255"/>
                </a:lnTo>
                <a:cubicBezTo>
                  <a:pt x="58103" y="168593"/>
                  <a:pt x="100965" y="220980"/>
                  <a:pt x="119063" y="23907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TW" altLang="en-US" dirty="0"/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BF546B66-DC90-4A2A-B07B-19580420D2A7}"/>
              </a:ext>
            </a:extLst>
          </p:cNvPr>
          <p:cNvSpPr/>
          <p:nvPr/>
        </p:nvSpPr>
        <p:spPr>
          <a:xfrm rot="17650188">
            <a:off x="9984053" y="3176527"/>
            <a:ext cx="330926" cy="338494"/>
          </a:xfrm>
          <a:custGeom>
            <a:avLst/>
            <a:gdLst>
              <a:gd name="connsiteX0" fmla="*/ 330927 w 330926"/>
              <a:gd name="connsiteY0" fmla="*/ 281345 h 338494"/>
              <a:gd name="connsiteX1" fmla="*/ 258537 w 330926"/>
              <a:gd name="connsiteY1" fmla="*/ 202287 h 338494"/>
              <a:gd name="connsiteX2" fmla="*/ 210912 w 330926"/>
              <a:gd name="connsiteY2" fmla="*/ 97512 h 338494"/>
              <a:gd name="connsiteX3" fmla="*/ 191862 w 330926"/>
              <a:gd name="connsiteY3" fmla="*/ 17502 h 338494"/>
              <a:gd name="connsiteX4" fmla="*/ 169002 w 330926"/>
              <a:gd name="connsiteY4" fmla="*/ 3215 h 338494"/>
              <a:gd name="connsiteX5" fmla="*/ 154714 w 330926"/>
              <a:gd name="connsiteY5" fmla="*/ 26075 h 338494"/>
              <a:gd name="connsiteX6" fmla="*/ 172812 w 330926"/>
              <a:gd name="connsiteY6" fmla="*/ 101322 h 338494"/>
              <a:gd name="connsiteX7" fmla="*/ 122329 w 330926"/>
              <a:gd name="connsiteY7" fmla="*/ 9882 h 338494"/>
              <a:gd name="connsiteX8" fmla="*/ 96612 w 330926"/>
              <a:gd name="connsiteY8" fmla="*/ 2262 h 338494"/>
              <a:gd name="connsiteX9" fmla="*/ 88992 w 330926"/>
              <a:gd name="connsiteY9" fmla="*/ 27980 h 338494"/>
              <a:gd name="connsiteX10" fmla="*/ 132807 w 330926"/>
              <a:gd name="connsiteY10" fmla="*/ 107990 h 338494"/>
              <a:gd name="connsiteX11" fmla="*/ 68037 w 330926"/>
              <a:gd name="connsiteY11" fmla="*/ 38457 h 338494"/>
              <a:gd name="connsiteX12" fmla="*/ 41367 w 330926"/>
              <a:gd name="connsiteY12" fmla="*/ 37505 h 338494"/>
              <a:gd name="connsiteX13" fmla="*/ 40414 w 330926"/>
              <a:gd name="connsiteY13" fmla="*/ 64175 h 338494"/>
              <a:gd name="connsiteX14" fmla="*/ 109947 w 330926"/>
              <a:gd name="connsiteY14" fmla="*/ 139422 h 338494"/>
              <a:gd name="connsiteX15" fmla="*/ 29937 w 330926"/>
              <a:gd name="connsiteY15" fmla="*/ 85130 h 338494"/>
              <a:gd name="connsiteX16" fmla="*/ 3267 w 330926"/>
              <a:gd name="connsiteY16" fmla="*/ 89892 h 338494"/>
              <a:gd name="connsiteX17" fmla="*/ 8029 w 330926"/>
              <a:gd name="connsiteY17" fmla="*/ 116562 h 338494"/>
              <a:gd name="connsiteX18" fmla="*/ 104232 w 330926"/>
              <a:gd name="connsiteY18" fmla="*/ 182285 h 338494"/>
              <a:gd name="connsiteX19" fmla="*/ 125187 w 330926"/>
              <a:gd name="connsiteY19" fmla="*/ 214670 h 338494"/>
              <a:gd name="connsiteX20" fmla="*/ 124234 w 330926"/>
              <a:gd name="connsiteY20" fmla="*/ 214670 h 338494"/>
              <a:gd name="connsiteX21" fmla="*/ 39462 w 330926"/>
              <a:gd name="connsiteY21" fmla="*/ 221337 h 338494"/>
              <a:gd name="connsiteX22" fmla="*/ 31842 w 330926"/>
              <a:gd name="connsiteY22" fmla="*/ 245150 h 338494"/>
              <a:gd name="connsiteX23" fmla="*/ 55654 w 330926"/>
              <a:gd name="connsiteY23" fmla="*/ 252770 h 338494"/>
              <a:gd name="connsiteX24" fmla="*/ 108994 w 330926"/>
              <a:gd name="connsiteY24" fmla="*/ 257532 h 338494"/>
              <a:gd name="connsiteX25" fmla="*/ 201387 w 330926"/>
              <a:gd name="connsiteY25" fmla="*/ 264200 h 338494"/>
              <a:gd name="connsiteX26" fmla="*/ 269967 w 330926"/>
              <a:gd name="connsiteY26" fmla="*/ 338495 h 338494"/>
              <a:gd name="connsiteX27" fmla="*/ 330927 w 330926"/>
              <a:gd name="connsiteY27" fmla="*/ 281345 h 338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30926" h="338494">
                <a:moveTo>
                  <a:pt x="330927" y="281345"/>
                </a:moveTo>
                <a:lnTo>
                  <a:pt x="258537" y="202287"/>
                </a:lnTo>
                <a:cubicBezTo>
                  <a:pt x="270919" y="168950"/>
                  <a:pt x="228057" y="116562"/>
                  <a:pt x="210912" y="97512"/>
                </a:cubicBezTo>
                <a:lnTo>
                  <a:pt x="191862" y="17502"/>
                </a:lnTo>
                <a:cubicBezTo>
                  <a:pt x="189004" y="7025"/>
                  <a:pt x="179479" y="1310"/>
                  <a:pt x="169002" y="3215"/>
                </a:cubicBezTo>
                <a:cubicBezTo>
                  <a:pt x="158524" y="6072"/>
                  <a:pt x="152809" y="15597"/>
                  <a:pt x="154714" y="26075"/>
                </a:cubicBezTo>
                <a:lnTo>
                  <a:pt x="172812" y="101322"/>
                </a:lnTo>
                <a:lnTo>
                  <a:pt x="122329" y="9882"/>
                </a:lnTo>
                <a:cubicBezTo>
                  <a:pt x="117567" y="357"/>
                  <a:pt x="106137" y="-2500"/>
                  <a:pt x="96612" y="2262"/>
                </a:cubicBezTo>
                <a:cubicBezTo>
                  <a:pt x="87087" y="7025"/>
                  <a:pt x="84229" y="18455"/>
                  <a:pt x="88992" y="27980"/>
                </a:cubicBezTo>
                <a:lnTo>
                  <a:pt x="132807" y="107990"/>
                </a:lnTo>
                <a:lnTo>
                  <a:pt x="68037" y="38457"/>
                </a:lnTo>
                <a:cubicBezTo>
                  <a:pt x="60417" y="30837"/>
                  <a:pt x="48987" y="29885"/>
                  <a:pt x="41367" y="37505"/>
                </a:cubicBezTo>
                <a:cubicBezTo>
                  <a:pt x="33747" y="45125"/>
                  <a:pt x="32794" y="56555"/>
                  <a:pt x="40414" y="64175"/>
                </a:cubicBezTo>
                <a:lnTo>
                  <a:pt x="109947" y="139422"/>
                </a:lnTo>
                <a:lnTo>
                  <a:pt x="29937" y="85130"/>
                </a:lnTo>
                <a:cubicBezTo>
                  <a:pt x="21364" y="79415"/>
                  <a:pt x="8982" y="81320"/>
                  <a:pt x="3267" y="89892"/>
                </a:cubicBezTo>
                <a:cubicBezTo>
                  <a:pt x="-2448" y="98465"/>
                  <a:pt x="-543" y="110847"/>
                  <a:pt x="8029" y="116562"/>
                </a:cubicBezTo>
                <a:lnTo>
                  <a:pt x="104232" y="182285"/>
                </a:lnTo>
                <a:cubicBezTo>
                  <a:pt x="112804" y="192762"/>
                  <a:pt x="119472" y="204192"/>
                  <a:pt x="125187" y="214670"/>
                </a:cubicBezTo>
                <a:cubicBezTo>
                  <a:pt x="125187" y="214670"/>
                  <a:pt x="124234" y="214670"/>
                  <a:pt x="124234" y="214670"/>
                </a:cubicBezTo>
                <a:cubicBezTo>
                  <a:pt x="95659" y="208002"/>
                  <a:pt x="62322" y="208955"/>
                  <a:pt x="39462" y="221337"/>
                </a:cubicBezTo>
                <a:cubicBezTo>
                  <a:pt x="30889" y="226100"/>
                  <a:pt x="27079" y="236577"/>
                  <a:pt x="31842" y="245150"/>
                </a:cubicBezTo>
                <a:cubicBezTo>
                  <a:pt x="36604" y="253722"/>
                  <a:pt x="47082" y="257532"/>
                  <a:pt x="55654" y="252770"/>
                </a:cubicBezTo>
                <a:cubicBezTo>
                  <a:pt x="66132" y="247055"/>
                  <a:pt x="87087" y="251817"/>
                  <a:pt x="108994" y="257532"/>
                </a:cubicBezTo>
                <a:cubicBezTo>
                  <a:pt x="136617" y="264200"/>
                  <a:pt x="169002" y="271820"/>
                  <a:pt x="201387" y="264200"/>
                </a:cubicBezTo>
                <a:lnTo>
                  <a:pt x="269967" y="338495"/>
                </a:lnTo>
                <a:lnTo>
                  <a:pt x="330927" y="281345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4BFAAEA-B8A5-4E11-8EB2-1F0A9D790A02}"/>
              </a:ext>
            </a:extLst>
          </p:cNvPr>
          <p:cNvSpPr txBox="1"/>
          <p:nvPr/>
        </p:nvSpPr>
        <p:spPr>
          <a:xfrm>
            <a:off x="9187200" y="4506246"/>
            <a:ext cx="2280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0" i="0" dirty="0">
                <a:solidFill>
                  <a:srgbClr val="E2EDE7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行政</a:t>
            </a:r>
            <a:r>
              <a:rPr lang="zh-TW" altLang="en-US" sz="2800" dirty="0">
                <a:solidFill>
                  <a:srgbClr val="E2EDE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助理、勞務人力、警衛大哥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7679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2A4D183E-A455-400F-B558-5EF3C42F6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6EC6A0A-8EDD-4CAD-8301-B0613EFB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2175" y="1005675"/>
            <a:ext cx="4800601" cy="4870174"/>
          </a:xfrm>
          <a:prstGeom prst="rect">
            <a:avLst/>
          </a:prstGeom>
          <a:solidFill>
            <a:schemeClr val="tx1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2FBE61F3-2745-486A-9B37-D1351783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16" y="1005675"/>
            <a:ext cx="4279392" cy="4343565"/>
          </a:xfrm>
          <a:solidFill>
            <a:schemeClr val="bg2"/>
          </a:solidFill>
        </p:spPr>
        <p:txBody>
          <a:bodyPr rtlCol="0">
            <a:noAutofit/>
          </a:bodyPr>
          <a:lstStyle/>
          <a:p>
            <a:pPr algn="r"/>
            <a:br>
              <a:rPr lang="en-US" altLang="zh-TW" dirty="0">
                <a:solidFill>
                  <a:srgbClr val="92D05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br>
              <a:rPr lang="en-US" altLang="zh-TW" dirty="0">
                <a:solidFill>
                  <a:srgbClr val="92D05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r>
              <a:rPr lang="zh-TW" altLang="en-US" dirty="0">
                <a:solidFill>
                  <a:srgbClr val="92D05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🌟 </a:t>
            </a:r>
            <a:r>
              <a:rPr lang="zh-TW" altLang="en-US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總務處</a:t>
            </a:r>
            <a:br>
              <a:rPr lang="en-US" altLang="zh-TW" sz="6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做什麼</a:t>
            </a:r>
            <a:r>
              <a:rPr lang="en-US" altLang="zh-TW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br>
              <a:rPr lang="en-US" altLang="zh-TW" sz="6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學校的「大總管」</a:t>
            </a:r>
            <a:b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en-US" sz="6600" dirty="0">
                <a:solidFill>
                  <a:schemeClr val="accent1">
                    <a:lumMod val="60000"/>
                    <a:lumOff val="40000"/>
                  </a:schemeClr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</a:br>
            <a:endParaRPr lang="zh-TW" altLang="en-US" sz="6600" dirty="0">
              <a:solidFill>
                <a:schemeClr val="accent1">
                  <a:lumMod val="60000"/>
                  <a:lumOff val="40000"/>
                </a:schemeClr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graphicFrame>
        <p:nvGraphicFramePr>
          <p:cNvPr id="10" name="內容預留位置 2" descr="Smart Art">
            <a:extLst>
              <a:ext uri="{FF2B5EF4-FFF2-40B4-BE49-F238E27FC236}">
                <a16:creationId xmlns:a16="http://schemas.microsoft.com/office/drawing/2014/main" id="{D4F03EC1-D08C-45FA-AC9F-7C43CAF52C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9627918"/>
              </p:ext>
            </p:extLst>
          </p:nvPr>
        </p:nvGraphicFramePr>
        <p:xfrm>
          <a:off x="6252268" y="892220"/>
          <a:ext cx="5054515" cy="5097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1186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337" y="643464"/>
            <a:ext cx="6909241" cy="5571071"/>
          </a:xfrm>
          <a:solidFill>
            <a:schemeClr val="bg2"/>
          </a:solidFill>
        </p:spPr>
        <p:txBody>
          <a:bodyPr rtlCol="0">
            <a:noAutofit/>
          </a:bodyPr>
          <a:lstStyle/>
          <a:p>
            <a:pPr algn="l"/>
            <a:b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設施維護 → 班級教室</a:t>
            </a:r>
            <a: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吊扇清潔、冷氣保養</a:t>
            </a:r>
            <a: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、廁所整修、水塔清洗、飲水機定期保養</a:t>
            </a:r>
            <a:b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校園環境 → 修剪樹木、全校消毒</a:t>
            </a:r>
            <a:b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>
                <a:solidFill>
                  <a:schemeClr val="tx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爭取經費</a:t>
            </a:r>
            <a:r>
              <a:rPr lang="zh-TW" altLang="en-US" sz="36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→撰</a:t>
            </a:r>
            <a:r>
              <a:rPr lang="zh-TW" altLang="en-US" sz="3600" i="0" dirty="0">
                <a:solidFill>
                  <a:schemeClr val="tx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寫競爭型計畫爭取補助，挹注資源改善老舊校舍與設施。</a:t>
            </a:r>
            <a:r>
              <a:rPr lang="en-US" altLang="zh-TW" sz="3600" i="0" dirty="0">
                <a:solidFill>
                  <a:schemeClr val="tx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(VR</a:t>
            </a:r>
            <a:r>
              <a:rPr lang="zh-TW" altLang="en-US" sz="3600" i="0" dirty="0">
                <a:solidFill>
                  <a:schemeClr val="tx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教室建置</a:t>
            </a:r>
            <a:r>
              <a:rPr lang="en-US" altLang="zh-TW" sz="3600" i="0" dirty="0">
                <a:solidFill>
                  <a:schemeClr val="tx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25+45)</a:t>
            </a:r>
            <a:br>
              <a:rPr lang="zh-TW" altLang="en-US" sz="3600" i="0" dirty="0">
                <a:solidFill>
                  <a:srgbClr val="B7D1C3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000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000" dirty="0">
                <a:solidFill>
                  <a:schemeClr val="tx2"/>
                </a:solidFill>
              </a:rPr>
            </a:br>
            <a:endParaRPr lang="zh-TW" altLang="en-US" sz="4000" dirty="0">
              <a:solidFill>
                <a:schemeClr val="tx2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7" name="副標題 6">
            <a:extLst>
              <a:ext uri="{FF2B5EF4-FFF2-40B4-BE49-F238E27FC236}">
                <a16:creationId xmlns:a16="http://schemas.microsoft.com/office/drawing/2014/main" id="{2048EE7C-B77F-4E59-88A7-DD66337B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5481" y="2313432"/>
            <a:ext cx="3540007" cy="3901103"/>
          </a:xfrm>
        </p:spPr>
        <p:txBody>
          <a:bodyPr rtlCol="0">
            <a:normAutofit/>
          </a:bodyPr>
          <a:lstStyle/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總務處的任務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守護校園每一天</a:t>
            </a:r>
            <a:endParaRPr lang="zh-TW" altLang="en-US" sz="4800" noProof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4800" dirty="0">
              <a:solidFill>
                <a:srgbClr val="FFFFFF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pic>
        <p:nvPicPr>
          <p:cNvPr id="13" name="內容預留位置 3" descr="準備好隨風飄盪的種子">
            <a:extLst>
              <a:ext uri="{FF2B5EF4-FFF2-40B4-BE49-F238E27FC236}">
                <a16:creationId xmlns:a16="http://schemas.microsoft.com/office/drawing/2014/main" id="{B36776A6-8B7E-49E1-907B-31262563B0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35567" y="353638"/>
            <a:ext cx="2569146" cy="170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81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A4AD44B-4751-4482-9D28-7C22B67CA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136073"/>
            <a:ext cx="10515600" cy="4898967"/>
          </a:xfrm>
        </p:spPr>
        <p:txBody>
          <a:bodyPr/>
          <a:lstStyle/>
          <a:p>
            <a:r>
              <a:rPr lang="zh-TW" altLang="en-US" sz="5400" b="1" dirty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總務處服務專線：</a:t>
            </a:r>
            <a:endParaRPr lang="en-US" altLang="zh-TW" sz="5400" b="1" dirty="0">
              <a:solidFill>
                <a:schemeClr val="accen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6113647 </a:t>
            </a:r>
            <a:r>
              <a:rPr lang="zh-TW" altLang="en-US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轉</a:t>
            </a:r>
            <a:r>
              <a:rPr lang="en-US" altLang="zh-TW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240</a:t>
            </a:r>
            <a:r>
              <a:rPr lang="zh-TW" altLang="en-US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241</a:t>
            </a:r>
            <a:r>
              <a:rPr lang="zh-TW" altLang="en-US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242</a:t>
            </a:r>
            <a:r>
              <a:rPr lang="zh-TW" altLang="en-US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243</a:t>
            </a:r>
            <a:r>
              <a:rPr lang="zh-TW" altLang="en-US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245</a:t>
            </a:r>
            <a:r>
              <a:rPr lang="zh-TW" altLang="en-US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5400" b="1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246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965675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肥皂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C0DB4D-BE53-4100-8A0D-CEFB2E48282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4CC21C94-EC06-4610-B8F0-A456DD28CD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薩翁花園設計</Template>
  <TotalTime>125</TotalTime>
  <Words>191</Words>
  <Application>Microsoft Office PowerPoint</Application>
  <PresentationFormat>寬螢幕</PresentationFormat>
  <Paragraphs>21</Paragraphs>
  <Slides>5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Microsoft JhengHei Light</vt:lpstr>
      <vt:lpstr>Microsoft JhengHei UI</vt:lpstr>
      <vt:lpstr>標楷體</vt:lpstr>
      <vt:lpstr>Arial</vt:lpstr>
      <vt:lpstr>Century Gothic</vt:lpstr>
      <vt:lpstr>肥皂</vt:lpstr>
      <vt:lpstr>總務處  業務報告</vt:lpstr>
      <vt:lpstr>👋 歡迎來到甲圍國小！ 總務處團隊（主任、文書事務組長、幹事出納、行政助理、勞務人力、警衛大哥） </vt:lpstr>
      <vt:lpstr>  🌟 總務處 做什麼? 學校的「大總管」  </vt:lpstr>
      <vt:lpstr>  設施維護 → 班級教室(吊扇清潔、冷氣保養)、廁所整修、水塔清洗、飲水機定期保養  校園環境 → 修剪樹木、全校消毒  爭取經費→撰寫競爭型計畫爭取補助，挹注資源改善老舊校舍與設施。(VR教室建置25+45)   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總務處 業務</dc:title>
  <dc:creator>user</dc:creator>
  <cp:lastModifiedBy>user</cp:lastModifiedBy>
  <cp:revision>19</cp:revision>
  <dcterms:created xsi:type="dcterms:W3CDTF">2025-08-29T06:15:36Z</dcterms:created>
  <dcterms:modified xsi:type="dcterms:W3CDTF">2026-08-28T09:58:53Z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